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1" r:id="rId1"/>
  </p:sldMasterIdLst>
  <p:sldIdLst>
    <p:sldId id="259" r:id="rId2"/>
    <p:sldId id="260" r:id="rId3"/>
    <p:sldId id="258" r:id="rId4"/>
    <p:sldId id="257" r:id="rId5"/>
    <p:sldId id="261" r:id="rId6"/>
  </p:sldIdLst>
  <p:sldSz cx="9144000" cy="6858000" type="overhead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29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Faith-fo-10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fld id="{46B3C308-1732-42E6-81D8-DE777E7BCC8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1955800"/>
          </a:xfrm>
          <a:prstGeom prst="rect">
            <a:avLst/>
          </a:prstGeom>
          <a:gradFill>
            <a:gsLst>
              <a:gs pos="0">
                <a:srgbClr val="D58125">
                  <a:alpha val="85000"/>
                </a:srgbClr>
              </a:gs>
              <a:gs pos="100000">
                <a:schemeClr val="bg1">
                  <a:alpha val="46000"/>
                </a:schemeClr>
              </a:gs>
            </a:gsLst>
            <a:lin ang="0" scaled="0"/>
          </a:gradFill>
          <a:ln w="12700">
            <a:solidFill>
              <a:srgbClr val="B07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7225" y="0"/>
            <a:ext cx="8100000" cy="1238251"/>
          </a:xfrm>
        </p:spPr>
        <p:txBody>
          <a:bodyPr>
            <a:normAutofit/>
          </a:bodyPr>
          <a:lstStyle>
            <a:lvl1pPr algn="l">
              <a:defRPr sz="4400" b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7225" y="1231901"/>
            <a:ext cx="6400800" cy="8001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ECC74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677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F293A-FDEC-41D2-982F-C417227C69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519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89EC5-8FF3-470F-8CE7-7A61B3CDAD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165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317894-6D91-48D4-B377-00E42C28119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570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29BC6-8E46-4AD9-8D10-1A5E64AF93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27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8757C9-CC79-4397-982F-BBFB5C005F8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64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D063CC-0C2C-4BF4-ACD4-F7F81FFA2BD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469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422A8-2201-446F-9AA5-785746E2EA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802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40D70-0A77-41F5-91AF-363F41E358E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524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B2C6C-BD87-4D17-93E9-AF88484AB4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34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A479F-46D0-4291-89E4-C7AB28CA2F9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247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1"/>
            <a:ext cx="9144000" cy="14351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78BD19C-EA99-41D9-ACC4-9D3142A9A13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39" t="59444" b="19631"/>
          <a:stretch/>
        </p:blipFill>
        <p:spPr>
          <a:xfrm>
            <a:off x="1" y="1"/>
            <a:ext cx="5476875" cy="14351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9724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rgbClr val="ECC74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>
              <a:lumMod val="95000"/>
            </a:schemeClr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>
              <a:lumMod val="95000"/>
            </a:schemeClr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>
              <a:lumMod val="95000"/>
            </a:schemeClr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>
              <a:lumMod val="95000"/>
            </a:schemeClr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>
              <a:lumMod val="95000"/>
            </a:schemeClr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b="1" dirty="0"/>
              <a:t>Faith: Tested And Crowned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266825" y="1905000"/>
            <a:ext cx="6400800" cy="3200400"/>
          </a:xfrm>
        </p:spPr>
        <p:txBody>
          <a:bodyPr>
            <a:normAutofit fontScale="92500" lnSpcReduction="10000"/>
          </a:bodyPr>
          <a:lstStyle/>
          <a:p>
            <a:r>
              <a:rPr lang="en-US" sz="3800" dirty="0">
                <a:effectLst/>
              </a:rPr>
              <a:t>Now it came to pass after these things that God tested Abraham, and said to him, "Abraham!" And he said, "Here I am.”</a:t>
            </a:r>
          </a:p>
          <a:p>
            <a:pPr algn="r"/>
            <a:r>
              <a:rPr lang="en-US" sz="3800" dirty="0">
                <a:effectLst/>
              </a:rPr>
              <a:t>Genesis 22:1</a:t>
            </a:r>
            <a:r>
              <a:rPr lang="en-US" dirty="0">
                <a:effectLst/>
              </a:rPr>
              <a:t> 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God Dispenses Tests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2044303"/>
            <a:ext cx="7772400" cy="4470797"/>
          </a:xfrm>
        </p:spPr>
        <p:txBody>
          <a:bodyPr>
            <a:normAutofit lnSpcReduction="10000"/>
          </a:bodyPr>
          <a:lstStyle/>
          <a:p>
            <a:r>
              <a:rPr lang="en-US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For our benefit - strengthens &amp; equips us - Jas 1:2-3;  1Pet 4:15-16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Abraham Already Had Some “Conditioning”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Command to Abraham - Gen 22:2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Response Of Faith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2044303"/>
            <a:ext cx="7772400" cy="4470797"/>
          </a:xfrm>
        </p:spPr>
        <p:txBody>
          <a:bodyPr>
            <a:normAutofit/>
          </a:bodyPr>
          <a:lstStyle/>
          <a:p>
            <a:r>
              <a:rPr lang="en-US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Prompt Obedience - Gen 22:3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Unshakable Confidence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Underlying Trust In God’s Provisions - Gen 22:8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Reward Of Faith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219200" y="2044303"/>
            <a:ext cx="7772400" cy="4470797"/>
          </a:xfrm>
        </p:spPr>
        <p:txBody>
          <a:bodyPr>
            <a:normAutofit/>
          </a:bodyPr>
          <a:lstStyle/>
          <a:p>
            <a:r>
              <a:rPr lang="en-US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God’s Acceptance And Approval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Deeper Insight Into God’s Will</a:t>
            </a:r>
          </a:p>
          <a:p>
            <a:r>
              <a:rPr lang="en-US" sz="4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Multiplied Blessings - Gen 22:16-17;  Matt 19:29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300" dirty="0"/>
              <a:t>GOD'S PART</a:t>
            </a:r>
          </a:p>
          <a:p>
            <a:pPr>
              <a:spcBef>
                <a:spcPts val="90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en-US" sz="2700" b="1" dirty="0"/>
              <a:t>The great love of God for man</a:t>
            </a:r>
            <a:r>
              <a:rPr lang="en-US" sz="2700" dirty="0"/>
              <a:t> (</a:t>
            </a:r>
            <a:r>
              <a:rPr lang="en-US" sz="2700" u="sng" dirty="0" err="1"/>
              <a:t>Jn</a:t>
            </a:r>
            <a:r>
              <a:rPr lang="en-US" sz="2700" u="sng" dirty="0"/>
              <a:t> 3:16</a:t>
            </a:r>
            <a:r>
              <a:rPr lang="en-US" sz="2700" dirty="0"/>
              <a:t>)</a:t>
            </a:r>
          </a:p>
          <a:p>
            <a:pPr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en-US" sz="2700" b="1" dirty="0"/>
              <a:t>He gave His Son, Jesus Christ, as </a:t>
            </a:r>
            <a:r>
              <a:rPr lang="en-US" sz="2700" b="1"/>
              <a:t>the Savior</a:t>
            </a:r>
            <a:r>
              <a:rPr lang="en-US" sz="2700"/>
              <a:t> </a:t>
            </a:r>
            <a:r>
              <a:rPr lang="en-US" sz="2700" dirty="0"/>
              <a:t>(</a:t>
            </a:r>
            <a:r>
              <a:rPr lang="en-US" sz="2700" u="sng" dirty="0"/>
              <a:t>Lk 19:10</a:t>
            </a:r>
            <a:r>
              <a:rPr lang="en-US" sz="2700" dirty="0"/>
              <a:t>)</a:t>
            </a:r>
          </a:p>
          <a:p>
            <a:pPr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en-US" sz="2700" b="1" dirty="0"/>
              <a:t>Sent the Holy Spirit as a guide</a:t>
            </a:r>
            <a:r>
              <a:rPr lang="en-US" sz="2700" dirty="0"/>
              <a:t> (</a:t>
            </a:r>
            <a:r>
              <a:rPr lang="en-US" sz="2700" u="sng" dirty="0" err="1"/>
              <a:t>Jn</a:t>
            </a:r>
            <a:r>
              <a:rPr lang="en-US" sz="2700" u="sng" dirty="0"/>
              <a:t> 16:13</a:t>
            </a:r>
            <a:r>
              <a:rPr lang="en-US" sz="2700" dirty="0"/>
              <a:t>)</a:t>
            </a:r>
          </a:p>
          <a:p>
            <a:pPr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en-US" sz="2700" b="1" dirty="0"/>
              <a:t>Gave the Gospel as "the power" unto salvation</a:t>
            </a:r>
            <a:r>
              <a:rPr lang="en-US" sz="2700" dirty="0"/>
              <a:t> (</a:t>
            </a:r>
            <a:r>
              <a:rPr lang="en-US" sz="2700" u="sng" dirty="0"/>
              <a:t>Rom 1:16</a:t>
            </a:r>
            <a:r>
              <a:rPr lang="en-US" sz="27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700" b="1" dirty="0"/>
              <a:t>Provided atonement by the blood of Christ</a:t>
            </a:r>
            <a:r>
              <a:rPr lang="en-US" sz="2700" dirty="0"/>
              <a:t> (</a:t>
            </a:r>
            <a:r>
              <a:rPr lang="en-US" sz="2700" u="sng" dirty="0"/>
              <a:t>Rom 5:9</a:t>
            </a:r>
            <a:r>
              <a:rPr lang="en-US" sz="2700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300" dirty="0"/>
              <a:t>MAN'S PART</a:t>
            </a:r>
          </a:p>
          <a:p>
            <a:pPr>
              <a:spcBef>
                <a:spcPts val="900"/>
              </a:spcBef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en-US" sz="2700" b="1" dirty="0"/>
              <a:t>Hear the Gospel</a:t>
            </a:r>
            <a:r>
              <a:rPr lang="en-US" sz="2700" dirty="0"/>
              <a:t> (</a:t>
            </a:r>
            <a:r>
              <a:rPr lang="en-US" sz="2700" u="sng" dirty="0"/>
              <a:t>Rom 10:17</a:t>
            </a:r>
            <a:r>
              <a:rPr lang="en-US" sz="2700" dirty="0"/>
              <a:t>, </a:t>
            </a:r>
            <a:r>
              <a:rPr lang="en-US" sz="2700" u="sng" dirty="0" err="1"/>
              <a:t>Jn</a:t>
            </a:r>
            <a:r>
              <a:rPr lang="en-US" sz="2700" u="sng" dirty="0"/>
              <a:t> 8:32</a:t>
            </a:r>
            <a:r>
              <a:rPr lang="en-US" sz="2700" dirty="0"/>
              <a:t>)</a:t>
            </a:r>
          </a:p>
          <a:p>
            <a:pPr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en-US" sz="2700" b="1" dirty="0"/>
              <a:t>Believe the Gospel</a:t>
            </a:r>
            <a:r>
              <a:rPr lang="en-US" sz="2700" dirty="0"/>
              <a:t> (</a:t>
            </a:r>
            <a:r>
              <a:rPr lang="en-US" sz="2700" u="sng" dirty="0" err="1"/>
              <a:t>Heb</a:t>
            </a:r>
            <a:r>
              <a:rPr lang="en-US" sz="2700" u="sng" dirty="0"/>
              <a:t> 11:6</a:t>
            </a:r>
            <a:r>
              <a:rPr lang="en-US" sz="2700" dirty="0"/>
              <a:t>, </a:t>
            </a:r>
            <a:r>
              <a:rPr lang="en-US" sz="2700" u="sng" dirty="0" err="1"/>
              <a:t>Jn</a:t>
            </a:r>
            <a:r>
              <a:rPr lang="en-US" sz="2700" u="sng" dirty="0"/>
              <a:t> 20:31</a:t>
            </a:r>
            <a:r>
              <a:rPr lang="en-US" sz="2700" dirty="0"/>
              <a:t>)</a:t>
            </a:r>
          </a:p>
          <a:p>
            <a:pPr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en-US" sz="2700" b="1" dirty="0"/>
              <a:t>Repent of past sins</a:t>
            </a:r>
            <a:r>
              <a:rPr lang="en-US" sz="2700" dirty="0"/>
              <a:t> (</a:t>
            </a:r>
            <a:r>
              <a:rPr lang="en-US" sz="2700" u="sng" dirty="0"/>
              <a:t>Lk 13:3</a:t>
            </a:r>
            <a:r>
              <a:rPr lang="en-US" sz="2700" dirty="0"/>
              <a:t>, </a:t>
            </a:r>
            <a:r>
              <a:rPr lang="en-US" sz="2700" u="sng" dirty="0"/>
              <a:t>Acts 17:30</a:t>
            </a:r>
            <a:r>
              <a:rPr lang="en-US" sz="2700" dirty="0"/>
              <a:t>)</a:t>
            </a:r>
          </a:p>
          <a:p>
            <a:pPr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en-US" sz="2700" b="1" dirty="0"/>
              <a:t>Confess faith in Jesus Christ</a:t>
            </a:r>
            <a:r>
              <a:rPr lang="en-US" sz="2700" dirty="0"/>
              <a:t> (</a:t>
            </a:r>
            <a:r>
              <a:rPr lang="en-US" sz="2700" u="sng" dirty="0"/>
              <a:t>Rom 10:10</a:t>
            </a:r>
            <a:r>
              <a:rPr lang="en-US" sz="2700" dirty="0"/>
              <a:t>, </a:t>
            </a:r>
            <a:r>
              <a:rPr lang="en-US" sz="2700" u="sng" dirty="0"/>
              <a:t>Matt 10:32</a:t>
            </a:r>
            <a:r>
              <a:rPr lang="en-US" sz="2700" dirty="0"/>
              <a:t>)</a:t>
            </a:r>
          </a:p>
          <a:p>
            <a:pPr>
              <a:spcAft>
                <a:spcPts val="450"/>
              </a:spcAft>
              <a:buFont typeface="Wingdings" panose="05000000000000000000" pitchFamily="2" charset="2"/>
              <a:buChar char="Ø"/>
            </a:pPr>
            <a:r>
              <a:rPr lang="en-US" sz="2700" b="1" dirty="0"/>
              <a:t>Be Baptized</a:t>
            </a:r>
            <a:r>
              <a:rPr lang="en-US" sz="2700" dirty="0"/>
              <a:t> (</a:t>
            </a:r>
            <a:r>
              <a:rPr lang="en-US" sz="2700" u="sng" dirty="0"/>
              <a:t>Gal 3:27</a:t>
            </a:r>
            <a:r>
              <a:rPr lang="en-US" sz="2700" dirty="0"/>
              <a:t>, </a:t>
            </a:r>
            <a:r>
              <a:rPr lang="en-US" sz="2700" u="sng" dirty="0"/>
              <a:t>Mk 16:16</a:t>
            </a:r>
            <a:r>
              <a:rPr lang="en-US" sz="2700" dirty="0"/>
              <a:t>, </a:t>
            </a:r>
            <a:r>
              <a:rPr lang="en-US" sz="2700" u="sng" dirty="0"/>
              <a:t>Acts 2:38</a:t>
            </a:r>
            <a:r>
              <a:rPr lang="en-US" sz="27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700" b="1" dirty="0"/>
              <a:t>Be faithful unto death</a:t>
            </a:r>
            <a:r>
              <a:rPr lang="en-US" sz="2700" dirty="0"/>
              <a:t> (Rev 2:10)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God's Plan of Salvation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71513" y="6077893"/>
            <a:ext cx="7743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God has done His part. Have you done yours</a:t>
            </a:r>
            <a:r>
              <a:rPr lang="en-US" sz="24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16634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fade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ith-fo-101_co_VT_13_CrystalGraphics.com_PowerPoint_Templat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Faith-fo-101_co_VT_13_CrystalGraphics.com_PowerPoint_Templates</Template>
  <TotalTime>203</TotalTime>
  <Words>252</Words>
  <Application>Microsoft Office PowerPoint</Application>
  <PresentationFormat>Overhead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Faith-fo-101_co_VT_13_CrystalGraphics.com_PowerPoint_Templates</vt:lpstr>
      <vt:lpstr>Faith: Tested And Crowned</vt:lpstr>
      <vt:lpstr>God Dispenses Tests</vt:lpstr>
      <vt:lpstr>The Response Of Faith</vt:lpstr>
      <vt:lpstr>The Reward Of Faith</vt:lpstr>
      <vt:lpstr>God's Plan of Salvation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Faith, Tested And Crowned</dc:title>
  <dc:creator>Jack Critchfield, Sr</dc:creator>
  <cp:lastModifiedBy>Jack Critchfield</cp:lastModifiedBy>
  <cp:revision>19</cp:revision>
  <dcterms:created xsi:type="dcterms:W3CDTF">2002-06-08T17:02:37Z</dcterms:created>
  <dcterms:modified xsi:type="dcterms:W3CDTF">2020-11-21T17:48:51Z</dcterms:modified>
</cp:coreProperties>
</file>