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59" r:id="rId5"/>
    <p:sldId id="263" r:id="rId6"/>
    <p:sldId id="260" r:id="rId7"/>
    <p:sldId id="261" r:id="rId8"/>
    <p:sldId id="262"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1F433-1CAE-477E-8C32-8B79F30331EA}"/>
              </a:ext>
            </a:extLst>
          </p:cNvPr>
          <p:cNvSpPr>
            <a:spLocks noGrp="1"/>
          </p:cNvSpPr>
          <p:nvPr>
            <p:ph type="ctrTitle"/>
          </p:nvPr>
        </p:nvSpPr>
        <p:spPr>
          <a:xfrm>
            <a:off x="609600" y="5105402"/>
            <a:ext cx="9347200" cy="917575"/>
          </a:xfrm>
        </p:spPr>
        <p:txBody>
          <a:bodyPr wrap="square" anchor="b">
            <a:normAutofit/>
          </a:bodyPr>
          <a:lstStyle>
            <a:lvl1pPr algn="l">
              <a:defRPr sz="6000">
                <a:solidFill>
                  <a:srgbClr val="FFFFFF"/>
                </a:solidFill>
              </a:defRPr>
            </a:lvl1pPr>
          </a:lstStyle>
          <a:p>
            <a:r>
              <a:rPr lang="en-US"/>
              <a:t>Click to edit Master title style</a:t>
            </a:r>
          </a:p>
        </p:txBody>
      </p:sp>
      <p:sp>
        <p:nvSpPr>
          <p:cNvPr id="3" name="Subtitle 2">
            <a:extLst>
              <a:ext uri="{FF2B5EF4-FFF2-40B4-BE49-F238E27FC236}">
                <a16:creationId xmlns:a16="http://schemas.microsoft.com/office/drawing/2014/main" id="{BBE362E7-E657-4773-B0DE-8B661C3FD3E0}"/>
              </a:ext>
            </a:extLst>
          </p:cNvPr>
          <p:cNvSpPr>
            <a:spLocks noGrp="1"/>
          </p:cNvSpPr>
          <p:nvPr>
            <p:ph type="subTitle" idx="1"/>
          </p:nvPr>
        </p:nvSpPr>
        <p:spPr>
          <a:xfrm>
            <a:off x="609600" y="5943600"/>
            <a:ext cx="8534400" cy="533400"/>
          </a:xfrm>
        </p:spPr>
        <p:txBody>
          <a:bodyPr wrap="square">
            <a:normAutofit/>
          </a:bodyPr>
          <a:lstStyle>
            <a:lvl1pPr marL="0" indent="0" algn="l">
              <a:buNone/>
              <a:defRPr sz="32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B3F58B-1BB1-47AE-907D-015CB0E6B7E9}"/>
              </a:ext>
            </a:extLst>
          </p:cNvPr>
          <p:cNvSpPr>
            <a:spLocks noGrp="1"/>
          </p:cNvSpPr>
          <p:nvPr>
            <p:ph type="dt" sz="half" idx="10"/>
          </p:nvPr>
        </p:nvSpPr>
        <p:spPr/>
        <p:txBody>
          <a:bodyPr/>
          <a:lstStyle/>
          <a:p>
            <a:fld id="{017D2C5E-C97C-4A7A-AF5A-C446265B20F7}" type="datetimeFigureOut">
              <a:rPr lang="en-US" smtClean="0"/>
              <a:t>12/15/2020</a:t>
            </a:fld>
            <a:endParaRPr lang="en-US"/>
          </a:p>
        </p:txBody>
      </p:sp>
      <p:sp>
        <p:nvSpPr>
          <p:cNvPr id="5" name="Footer Placeholder 4">
            <a:extLst>
              <a:ext uri="{FF2B5EF4-FFF2-40B4-BE49-F238E27FC236}">
                <a16:creationId xmlns:a16="http://schemas.microsoft.com/office/drawing/2014/main" id="{1642608C-8BC9-475A-B4E3-59D77FB209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6D608A-7B5D-4178-BB43-1CB2E2D56CBA}"/>
              </a:ext>
            </a:extLst>
          </p:cNvPr>
          <p:cNvSpPr>
            <a:spLocks noGrp="1"/>
          </p:cNvSpPr>
          <p:nvPr>
            <p:ph type="sldNum" sz="quarter" idx="12"/>
          </p:nvPr>
        </p:nvSpPr>
        <p:spPr/>
        <p:txBody>
          <a:bodyPr/>
          <a:lstStyle/>
          <a:p>
            <a:fld id="{A1ED2262-82FB-4B54-978B-A343913BAC60}" type="slidenum">
              <a:rPr lang="en-US" smtClean="0"/>
              <a:t>‹#›</a:t>
            </a:fld>
            <a:endParaRPr lang="en-US"/>
          </a:p>
        </p:txBody>
      </p:sp>
    </p:spTree>
    <p:extLst>
      <p:ext uri="{BB962C8B-B14F-4D97-AF65-F5344CB8AC3E}">
        <p14:creationId xmlns:p14="http://schemas.microsoft.com/office/powerpoint/2010/main" val="2228522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23344-9AB0-4610-B81D-30CA546973C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5F6BF0F-6098-4BD5-B472-7ED76233DD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805B0D-6FF3-49AB-B363-5E22C8BF5C33}"/>
              </a:ext>
            </a:extLst>
          </p:cNvPr>
          <p:cNvSpPr>
            <a:spLocks noGrp="1"/>
          </p:cNvSpPr>
          <p:nvPr>
            <p:ph type="dt" sz="half" idx="10"/>
          </p:nvPr>
        </p:nvSpPr>
        <p:spPr/>
        <p:txBody>
          <a:bodyPr/>
          <a:lstStyle/>
          <a:p>
            <a:fld id="{017D2C5E-C97C-4A7A-AF5A-C446265B20F7}" type="datetimeFigureOut">
              <a:rPr lang="en-US" smtClean="0"/>
              <a:t>12/15/2020</a:t>
            </a:fld>
            <a:endParaRPr lang="en-US"/>
          </a:p>
        </p:txBody>
      </p:sp>
      <p:sp>
        <p:nvSpPr>
          <p:cNvPr id="5" name="Footer Placeholder 4">
            <a:extLst>
              <a:ext uri="{FF2B5EF4-FFF2-40B4-BE49-F238E27FC236}">
                <a16:creationId xmlns:a16="http://schemas.microsoft.com/office/drawing/2014/main" id="{176CBF87-0CE2-4CB0-BA36-2E6B56B847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05526C-E9AE-4F6A-8DC1-C048D090A5B7}"/>
              </a:ext>
            </a:extLst>
          </p:cNvPr>
          <p:cNvSpPr>
            <a:spLocks noGrp="1"/>
          </p:cNvSpPr>
          <p:nvPr>
            <p:ph type="sldNum" sz="quarter" idx="12"/>
          </p:nvPr>
        </p:nvSpPr>
        <p:spPr/>
        <p:txBody>
          <a:bodyPr/>
          <a:lstStyle/>
          <a:p>
            <a:fld id="{A1ED2262-82FB-4B54-978B-A343913BAC60}" type="slidenum">
              <a:rPr lang="en-US" smtClean="0"/>
              <a:t>‹#›</a:t>
            </a:fld>
            <a:endParaRPr lang="en-US"/>
          </a:p>
        </p:txBody>
      </p:sp>
    </p:spTree>
    <p:extLst>
      <p:ext uri="{BB962C8B-B14F-4D97-AF65-F5344CB8AC3E}">
        <p14:creationId xmlns:p14="http://schemas.microsoft.com/office/powerpoint/2010/main" val="3961524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25E2C9-501A-4B4D-92FB-1FDAB9FF2985}"/>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38683D-983A-443D-8768-C42A6CDEBDEB}"/>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6AB092-9ED9-4D2C-A219-76771BC0FACF}"/>
              </a:ext>
            </a:extLst>
          </p:cNvPr>
          <p:cNvSpPr>
            <a:spLocks noGrp="1"/>
          </p:cNvSpPr>
          <p:nvPr>
            <p:ph type="dt" sz="half" idx="10"/>
          </p:nvPr>
        </p:nvSpPr>
        <p:spPr/>
        <p:txBody>
          <a:bodyPr/>
          <a:lstStyle/>
          <a:p>
            <a:fld id="{017D2C5E-C97C-4A7A-AF5A-C446265B20F7}" type="datetimeFigureOut">
              <a:rPr lang="en-US" smtClean="0"/>
              <a:t>12/15/2020</a:t>
            </a:fld>
            <a:endParaRPr lang="en-US"/>
          </a:p>
        </p:txBody>
      </p:sp>
      <p:sp>
        <p:nvSpPr>
          <p:cNvPr id="5" name="Footer Placeholder 4">
            <a:extLst>
              <a:ext uri="{FF2B5EF4-FFF2-40B4-BE49-F238E27FC236}">
                <a16:creationId xmlns:a16="http://schemas.microsoft.com/office/drawing/2014/main" id="{F00A88D6-9D15-43C3-BAFF-DCC3877775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1333F9-8F57-4551-BF8F-9707D7ED9142}"/>
              </a:ext>
            </a:extLst>
          </p:cNvPr>
          <p:cNvSpPr>
            <a:spLocks noGrp="1"/>
          </p:cNvSpPr>
          <p:nvPr>
            <p:ph type="sldNum" sz="quarter" idx="12"/>
          </p:nvPr>
        </p:nvSpPr>
        <p:spPr/>
        <p:txBody>
          <a:bodyPr/>
          <a:lstStyle/>
          <a:p>
            <a:fld id="{A1ED2262-82FB-4B54-978B-A343913BAC60}" type="slidenum">
              <a:rPr lang="en-US" smtClean="0"/>
              <a:t>‹#›</a:t>
            </a:fld>
            <a:endParaRPr lang="en-US"/>
          </a:p>
        </p:txBody>
      </p:sp>
    </p:spTree>
    <p:extLst>
      <p:ext uri="{BB962C8B-B14F-4D97-AF65-F5344CB8AC3E}">
        <p14:creationId xmlns:p14="http://schemas.microsoft.com/office/powerpoint/2010/main" val="1656512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3D1A0-31A3-4EA7-8D84-828F84197B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55760A-FC17-437C-9A43-2BE933CC6B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23CD50-0C67-4CA6-A288-14DD652685D1}"/>
              </a:ext>
            </a:extLst>
          </p:cNvPr>
          <p:cNvSpPr>
            <a:spLocks noGrp="1"/>
          </p:cNvSpPr>
          <p:nvPr>
            <p:ph type="dt" sz="half" idx="10"/>
          </p:nvPr>
        </p:nvSpPr>
        <p:spPr/>
        <p:txBody>
          <a:bodyPr/>
          <a:lstStyle/>
          <a:p>
            <a:fld id="{017D2C5E-C97C-4A7A-AF5A-C446265B20F7}" type="datetimeFigureOut">
              <a:rPr lang="en-US" smtClean="0"/>
              <a:t>12/15/2020</a:t>
            </a:fld>
            <a:endParaRPr lang="en-US"/>
          </a:p>
        </p:txBody>
      </p:sp>
      <p:sp>
        <p:nvSpPr>
          <p:cNvPr id="5" name="Footer Placeholder 4">
            <a:extLst>
              <a:ext uri="{FF2B5EF4-FFF2-40B4-BE49-F238E27FC236}">
                <a16:creationId xmlns:a16="http://schemas.microsoft.com/office/drawing/2014/main" id="{FC69B2CE-FBA9-4F05-A590-D14307A747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568FE9-108E-4FD8-9E19-E80BDC21EBEA}"/>
              </a:ext>
            </a:extLst>
          </p:cNvPr>
          <p:cNvSpPr>
            <a:spLocks noGrp="1"/>
          </p:cNvSpPr>
          <p:nvPr>
            <p:ph type="sldNum" sz="quarter" idx="12"/>
          </p:nvPr>
        </p:nvSpPr>
        <p:spPr/>
        <p:txBody>
          <a:bodyPr/>
          <a:lstStyle/>
          <a:p>
            <a:fld id="{A1ED2262-82FB-4B54-978B-A343913BAC60}" type="slidenum">
              <a:rPr lang="en-US" smtClean="0"/>
              <a:t>‹#›</a:t>
            </a:fld>
            <a:endParaRPr lang="en-US"/>
          </a:p>
        </p:txBody>
      </p:sp>
    </p:spTree>
    <p:extLst>
      <p:ext uri="{BB962C8B-B14F-4D97-AF65-F5344CB8AC3E}">
        <p14:creationId xmlns:p14="http://schemas.microsoft.com/office/powerpoint/2010/main" val="4196808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8A9B1-A214-4D72-9629-CF61CC9E7CF8}"/>
              </a:ext>
            </a:extLst>
          </p:cNvPr>
          <p:cNvSpPr>
            <a:spLocks noGrp="1"/>
          </p:cNvSpPr>
          <p:nvPr>
            <p:ph type="title"/>
          </p:nvPr>
        </p:nvSpPr>
        <p:spPr>
          <a:xfrm>
            <a:off x="609600" y="1709740"/>
            <a:ext cx="9448800" cy="2852737"/>
          </a:xfrm>
        </p:spPr>
        <p:txBody>
          <a:bodyPr anchor="b">
            <a:normAutofit/>
          </a:bodyPr>
          <a:lstStyle>
            <a:lvl1pPr>
              <a:defRPr sz="4400">
                <a:solidFill>
                  <a:srgbClr val="FFFFFF"/>
                </a:solidFill>
              </a:defRPr>
            </a:lvl1pPr>
          </a:lstStyle>
          <a:p>
            <a:r>
              <a:rPr lang="en-US"/>
              <a:t>Click to edit Master title style</a:t>
            </a:r>
          </a:p>
        </p:txBody>
      </p:sp>
      <p:sp>
        <p:nvSpPr>
          <p:cNvPr id="3" name="Text Placeholder 2">
            <a:extLst>
              <a:ext uri="{FF2B5EF4-FFF2-40B4-BE49-F238E27FC236}">
                <a16:creationId xmlns:a16="http://schemas.microsoft.com/office/drawing/2014/main" id="{7C202552-F2B8-401D-AF33-F60C94D6AD5E}"/>
              </a:ext>
            </a:extLst>
          </p:cNvPr>
          <p:cNvSpPr>
            <a:spLocks noGrp="1"/>
          </p:cNvSpPr>
          <p:nvPr>
            <p:ph type="body" idx="1"/>
          </p:nvPr>
        </p:nvSpPr>
        <p:spPr>
          <a:xfrm>
            <a:off x="609600" y="4589465"/>
            <a:ext cx="9448800" cy="1500187"/>
          </a:xfrm>
        </p:spPr>
        <p:txBody>
          <a:bodyPr/>
          <a:lstStyle>
            <a:lvl1pPr marL="0" indent="0" algn="l">
              <a:buNone/>
              <a:defRPr sz="24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CD65D7-E5C9-4A2E-901B-D1B8F9360DC6}"/>
              </a:ext>
            </a:extLst>
          </p:cNvPr>
          <p:cNvSpPr>
            <a:spLocks noGrp="1"/>
          </p:cNvSpPr>
          <p:nvPr>
            <p:ph type="dt" sz="half" idx="10"/>
          </p:nvPr>
        </p:nvSpPr>
        <p:spPr/>
        <p:txBody>
          <a:bodyPr/>
          <a:lstStyle/>
          <a:p>
            <a:fld id="{017D2C5E-C97C-4A7A-AF5A-C446265B20F7}" type="datetimeFigureOut">
              <a:rPr lang="en-US" smtClean="0"/>
              <a:t>12/15/2020</a:t>
            </a:fld>
            <a:endParaRPr lang="en-US"/>
          </a:p>
        </p:txBody>
      </p:sp>
      <p:sp>
        <p:nvSpPr>
          <p:cNvPr id="5" name="Footer Placeholder 4">
            <a:extLst>
              <a:ext uri="{FF2B5EF4-FFF2-40B4-BE49-F238E27FC236}">
                <a16:creationId xmlns:a16="http://schemas.microsoft.com/office/drawing/2014/main" id="{087573BE-5E4D-48CB-9F50-6AD9EBC2C2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A5BD73-F1E6-4A61-9094-5B079F8679F2}"/>
              </a:ext>
            </a:extLst>
          </p:cNvPr>
          <p:cNvSpPr>
            <a:spLocks noGrp="1"/>
          </p:cNvSpPr>
          <p:nvPr>
            <p:ph type="sldNum" sz="quarter" idx="12"/>
          </p:nvPr>
        </p:nvSpPr>
        <p:spPr/>
        <p:txBody>
          <a:bodyPr/>
          <a:lstStyle/>
          <a:p>
            <a:fld id="{A1ED2262-82FB-4B54-978B-A343913BAC60}" type="slidenum">
              <a:rPr lang="en-US" smtClean="0"/>
              <a:t>‹#›</a:t>
            </a:fld>
            <a:endParaRPr lang="en-US"/>
          </a:p>
        </p:txBody>
      </p:sp>
    </p:spTree>
    <p:extLst>
      <p:ext uri="{BB962C8B-B14F-4D97-AF65-F5344CB8AC3E}">
        <p14:creationId xmlns:p14="http://schemas.microsoft.com/office/powerpoint/2010/main" val="2104649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7A356-6F8C-480A-A714-90AC367401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04CE66-C769-4392-9D37-0C8888B2CDCA}"/>
              </a:ext>
            </a:extLst>
          </p:cNvPr>
          <p:cNvSpPr>
            <a:spLocks noGrp="1"/>
          </p:cNvSpPr>
          <p:nvPr>
            <p:ph sz="half" idx="1"/>
          </p:nvPr>
        </p:nvSpPr>
        <p:spPr>
          <a:xfrm>
            <a:off x="609600" y="1825625"/>
            <a:ext cx="470746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A36F996-2645-48F9-83AB-D75E4A585E7D}"/>
              </a:ext>
            </a:extLst>
          </p:cNvPr>
          <p:cNvSpPr>
            <a:spLocks noGrp="1"/>
          </p:cNvSpPr>
          <p:nvPr>
            <p:ph sz="half" idx="2"/>
          </p:nvPr>
        </p:nvSpPr>
        <p:spPr>
          <a:xfrm>
            <a:off x="5350933" y="1825625"/>
            <a:ext cx="470746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2800F-7DB9-4F38-A156-AF2AC47C4481}"/>
              </a:ext>
            </a:extLst>
          </p:cNvPr>
          <p:cNvSpPr>
            <a:spLocks noGrp="1"/>
          </p:cNvSpPr>
          <p:nvPr>
            <p:ph type="dt" sz="half" idx="10"/>
          </p:nvPr>
        </p:nvSpPr>
        <p:spPr/>
        <p:txBody>
          <a:bodyPr/>
          <a:lstStyle/>
          <a:p>
            <a:fld id="{017D2C5E-C97C-4A7A-AF5A-C446265B20F7}" type="datetimeFigureOut">
              <a:rPr lang="en-US" smtClean="0"/>
              <a:t>12/15/2020</a:t>
            </a:fld>
            <a:endParaRPr lang="en-US"/>
          </a:p>
        </p:txBody>
      </p:sp>
      <p:sp>
        <p:nvSpPr>
          <p:cNvPr id="6" name="Footer Placeholder 5">
            <a:extLst>
              <a:ext uri="{FF2B5EF4-FFF2-40B4-BE49-F238E27FC236}">
                <a16:creationId xmlns:a16="http://schemas.microsoft.com/office/drawing/2014/main" id="{8B6B71F5-3D72-460D-81E8-747A59432B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25438A-108C-4C6B-86A4-A441DDF1BF50}"/>
              </a:ext>
            </a:extLst>
          </p:cNvPr>
          <p:cNvSpPr>
            <a:spLocks noGrp="1"/>
          </p:cNvSpPr>
          <p:nvPr>
            <p:ph type="sldNum" sz="quarter" idx="12"/>
          </p:nvPr>
        </p:nvSpPr>
        <p:spPr/>
        <p:txBody>
          <a:bodyPr/>
          <a:lstStyle/>
          <a:p>
            <a:fld id="{A1ED2262-82FB-4B54-978B-A343913BAC60}" type="slidenum">
              <a:rPr lang="en-US" smtClean="0"/>
              <a:t>‹#›</a:t>
            </a:fld>
            <a:endParaRPr lang="en-US"/>
          </a:p>
        </p:txBody>
      </p:sp>
    </p:spTree>
    <p:extLst>
      <p:ext uri="{BB962C8B-B14F-4D97-AF65-F5344CB8AC3E}">
        <p14:creationId xmlns:p14="http://schemas.microsoft.com/office/powerpoint/2010/main" val="3662016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3D0C6-B890-4CC8-845D-3124EF06877C}"/>
              </a:ext>
            </a:extLst>
          </p:cNvPr>
          <p:cNvSpPr>
            <a:spLocks noGrp="1"/>
          </p:cNvSpPr>
          <p:nvPr>
            <p:ph type="title"/>
          </p:nvPr>
        </p:nvSpPr>
        <p:spPr>
          <a:xfrm>
            <a:off x="609600" y="76200"/>
            <a:ext cx="9448800" cy="1295400"/>
          </a:xfrm>
        </p:spPr>
        <p:txBody>
          <a:bodyPr/>
          <a:lstStyle>
            <a:lvl1pPr algn="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074F85E-5E67-4BAC-9F99-0794F47917DB}"/>
              </a:ext>
            </a:extLst>
          </p:cNvPr>
          <p:cNvSpPr>
            <a:spLocks noGrp="1"/>
          </p:cNvSpPr>
          <p:nvPr>
            <p:ph type="body" idx="1"/>
          </p:nvPr>
        </p:nvSpPr>
        <p:spPr>
          <a:xfrm>
            <a:off x="609600" y="1622425"/>
            <a:ext cx="4707467" cy="635000"/>
          </a:xfrm>
        </p:spPr>
        <p:txBody>
          <a:bodyPr anchor="b">
            <a:normAutofit/>
          </a:bodyPr>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E1950D-9FC6-45C6-B303-7E2DA51CF63E}"/>
              </a:ext>
            </a:extLst>
          </p:cNvPr>
          <p:cNvSpPr>
            <a:spLocks noGrp="1"/>
          </p:cNvSpPr>
          <p:nvPr>
            <p:ph sz="half" idx="2"/>
          </p:nvPr>
        </p:nvSpPr>
        <p:spPr>
          <a:xfrm>
            <a:off x="609600" y="2270125"/>
            <a:ext cx="4707467" cy="3906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499DF54-A3E5-4D1A-B02F-79CC327A6B9D}"/>
              </a:ext>
            </a:extLst>
          </p:cNvPr>
          <p:cNvSpPr>
            <a:spLocks noGrp="1"/>
          </p:cNvSpPr>
          <p:nvPr>
            <p:ph type="body" sz="quarter" idx="3"/>
          </p:nvPr>
        </p:nvSpPr>
        <p:spPr>
          <a:xfrm>
            <a:off x="5350933" y="1622425"/>
            <a:ext cx="4707467" cy="635000"/>
          </a:xfrm>
        </p:spPr>
        <p:txBody>
          <a:bodyPr anchor="b">
            <a:normAutofit/>
          </a:bodyPr>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F09FD7-61A0-498E-A849-8FE26DC425B8}"/>
              </a:ext>
            </a:extLst>
          </p:cNvPr>
          <p:cNvSpPr>
            <a:spLocks noGrp="1"/>
          </p:cNvSpPr>
          <p:nvPr>
            <p:ph sz="quarter" idx="4"/>
          </p:nvPr>
        </p:nvSpPr>
        <p:spPr>
          <a:xfrm>
            <a:off x="5350933" y="2270125"/>
            <a:ext cx="4707467" cy="3906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7A27EF-BF96-4C40-9DB3-748578737D38}"/>
              </a:ext>
            </a:extLst>
          </p:cNvPr>
          <p:cNvSpPr>
            <a:spLocks noGrp="1"/>
          </p:cNvSpPr>
          <p:nvPr>
            <p:ph type="dt" sz="half" idx="10"/>
          </p:nvPr>
        </p:nvSpPr>
        <p:spPr/>
        <p:txBody>
          <a:bodyPr/>
          <a:lstStyle/>
          <a:p>
            <a:fld id="{017D2C5E-C97C-4A7A-AF5A-C446265B20F7}" type="datetimeFigureOut">
              <a:rPr lang="en-US" smtClean="0"/>
              <a:t>12/15/2020</a:t>
            </a:fld>
            <a:endParaRPr lang="en-US"/>
          </a:p>
        </p:txBody>
      </p:sp>
      <p:sp>
        <p:nvSpPr>
          <p:cNvPr id="8" name="Footer Placeholder 7">
            <a:extLst>
              <a:ext uri="{FF2B5EF4-FFF2-40B4-BE49-F238E27FC236}">
                <a16:creationId xmlns:a16="http://schemas.microsoft.com/office/drawing/2014/main" id="{32C5B1C2-253A-4E54-B4F6-3964B5760AE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685552-8B28-42ED-98B8-C088EDE89C7E}"/>
              </a:ext>
            </a:extLst>
          </p:cNvPr>
          <p:cNvSpPr>
            <a:spLocks noGrp="1"/>
          </p:cNvSpPr>
          <p:nvPr>
            <p:ph type="sldNum" sz="quarter" idx="12"/>
          </p:nvPr>
        </p:nvSpPr>
        <p:spPr/>
        <p:txBody>
          <a:bodyPr/>
          <a:lstStyle/>
          <a:p>
            <a:fld id="{A1ED2262-82FB-4B54-978B-A343913BAC60}" type="slidenum">
              <a:rPr lang="en-US" smtClean="0"/>
              <a:t>‹#›</a:t>
            </a:fld>
            <a:endParaRPr lang="en-US"/>
          </a:p>
        </p:txBody>
      </p:sp>
    </p:spTree>
    <p:extLst>
      <p:ext uri="{BB962C8B-B14F-4D97-AF65-F5344CB8AC3E}">
        <p14:creationId xmlns:p14="http://schemas.microsoft.com/office/powerpoint/2010/main" val="2507430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5756D-E7A3-4F10-813F-3D1927E994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F3A0DD-49A9-4590-8AC8-4A0AEF0F9AAF}"/>
              </a:ext>
            </a:extLst>
          </p:cNvPr>
          <p:cNvSpPr>
            <a:spLocks noGrp="1"/>
          </p:cNvSpPr>
          <p:nvPr>
            <p:ph type="dt" sz="half" idx="10"/>
          </p:nvPr>
        </p:nvSpPr>
        <p:spPr/>
        <p:txBody>
          <a:bodyPr/>
          <a:lstStyle/>
          <a:p>
            <a:fld id="{017D2C5E-C97C-4A7A-AF5A-C446265B20F7}" type="datetimeFigureOut">
              <a:rPr lang="en-US" smtClean="0"/>
              <a:t>12/15/2020</a:t>
            </a:fld>
            <a:endParaRPr lang="en-US"/>
          </a:p>
        </p:txBody>
      </p:sp>
      <p:sp>
        <p:nvSpPr>
          <p:cNvPr id="4" name="Footer Placeholder 3">
            <a:extLst>
              <a:ext uri="{FF2B5EF4-FFF2-40B4-BE49-F238E27FC236}">
                <a16:creationId xmlns:a16="http://schemas.microsoft.com/office/drawing/2014/main" id="{6A9D0FD0-7125-4F74-9EB4-C0DDBFB6D6D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06834E-D582-453B-BC55-A96570268484}"/>
              </a:ext>
            </a:extLst>
          </p:cNvPr>
          <p:cNvSpPr>
            <a:spLocks noGrp="1"/>
          </p:cNvSpPr>
          <p:nvPr>
            <p:ph type="sldNum" sz="quarter" idx="12"/>
          </p:nvPr>
        </p:nvSpPr>
        <p:spPr/>
        <p:txBody>
          <a:bodyPr/>
          <a:lstStyle/>
          <a:p>
            <a:fld id="{A1ED2262-82FB-4B54-978B-A343913BAC60}" type="slidenum">
              <a:rPr lang="en-US" smtClean="0"/>
              <a:t>‹#›</a:t>
            </a:fld>
            <a:endParaRPr lang="en-US"/>
          </a:p>
        </p:txBody>
      </p:sp>
    </p:spTree>
    <p:extLst>
      <p:ext uri="{BB962C8B-B14F-4D97-AF65-F5344CB8AC3E}">
        <p14:creationId xmlns:p14="http://schemas.microsoft.com/office/powerpoint/2010/main" val="1641349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rgbClr val="FFFFFF"/>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E4A91E-9A3E-44AD-8322-CB3578AB29BF}"/>
              </a:ext>
            </a:extLst>
          </p:cNvPr>
          <p:cNvSpPr>
            <a:spLocks noGrp="1"/>
          </p:cNvSpPr>
          <p:nvPr>
            <p:ph type="dt" sz="half" idx="10"/>
          </p:nvPr>
        </p:nvSpPr>
        <p:spPr/>
        <p:txBody>
          <a:bodyPr/>
          <a:lstStyle/>
          <a:p>
            <a:fld id="{017D2C5E-C97C-4A7A-AF5A-C446265B20F7}" type="datetimeFigureOut">
              <a:rPr lang="en-US" smtClean="0"/>
              <a:t>12/15/2020</a:t>
            </a:fld>
            <a:endParaRPr lang="en-US"/>
          </a:p>
        </p:txBody>
      </p:sp>
      <p:sp>
        <p:nvSpPr>
          <p:cNvPr id="3" name="Footer Placeholder 2">
            <a:extLst>
              <a:ext uri="{FF2B5EF4-FFF2-40B4-BE49-F238E27FC236}">
                <a16:creationId xmlns:a16="http://schemas.microsoft.com/office/drawing/2014/main" id="{6258BABB-901B-4853-A951-2423287660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FD91467-89AA-47CC-9921-435743B6DB32}"/>
              </a:ext>
            </a:extLst>
          </p:cNvPr>
          <p:cNvSpPr>
            <a:spLocks noGrp="1"/>
          </p:cNvSpPr>
          <p:nvPr>
            <p:ph type="sldNum" sz="quarter" idx="12"/>
          </p:nvPr>
        </p:nvSpPr>
        <p:spPr/>
        <p:txBody>
          <a:bodyPr/>
          <a:lstStyle/>
          <a:p>
            <a:fld id="{A1ED2262-82FB-4B54-978B-A343913BAC60}" type="slidenum">
              <a:rPr lang="en-US" smtClean="0"/>
              <a:t>‹#›</a:t>
            </a:fld>
            <a:endParaRPr lang="en-US"/>
          </a:p>
        </p:txBody>
      </p:sp>
    </p:spTree>
    <p:extLst>
      <p:ext uri="{BB962C8B-B14F-4D97-AF65-F5344CB8AC3E}">
        <p14:creationId xmlns:p14="http://schemas.microsoft.com/office/powerpoint/2010/main" val="3102298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BCBE3-7499-4604-BB77-94DCF77A62D4}"/>
              </a:ext>
            </a:extLst>
          </p:cNvPr>
          <p:cNvSpPr>
            <a:spLocks noGrp="1"/>
          </p:cNvSpPr>
          <p:nvPr>
            <p:ph type="title"/>
          </p:nvPr>
        </p:nvSpPr>
        <p:spPr>
          <a:xfrm>
            <a:off x="609599" y="76200"/>
            <a:ext cx="9448800" cy="1295400"/>
          </a:xfrm>
        </p:spPr>
        <p:txBody>
          <a:bodyPr anchor="ctr">
            <a:noAutofit/>
          </a:bodyPr>
          <a:lstStyle>
            <a:lvl1pPr algn="l">
              <a:defRPr sz="4400"/>
            </a:lvl1pPr>
          </a:lstStyle>
          <a:p>
            <a:r>
              <a:rPr lang="en-US"/>
              <a:t>Click to edit Master title style</a:t>
            </a:r>
          </a:p>
        </p:txBody>
      </p:sp>
      <p:sp>
        <p:nvSpPr>
          <p:cNvPr id="3" name="Content Placeholder 2">
            <a:extLst>
              <a:ext uri="{FF2B5EF4-FFF2-40B4-BE49-F238E27FC236}">
                <a16:creationId xmlns:a16="http://schemas.microsoft.com/office/drawing/2014/main" id="{1CD83CAB-10F0-4B5A-917C-6D2F8415516F}"/>
              </a:ext>
            </a:extLst>
          </p:cNvPr>
          <p:cNvSpPr>
            <a:spLocks noGrp="1"/>
          </p:cNvSpPr>
          <p:nvPr>
            <p:ph idx="1"/>
          </p:nvPr>
        </p:nvSpPr>
        <p:spPr>
          <a:xfrm>
            <a:off x="3793067" y="1851025"/>
            <a:ext cx="6265333" cy="43513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6CE4C22-0A97-4D5A-B697-9E9DDE3CD2F7}"/>
              </a:ext>
            </a:extLst>
          </p:cNvPr>
          <p:cNvSpPr>
            <a:spLocks noGrp="1"/>
          </p:cNvSpPr>
          <p:nvPr>
            <p:ph type="body" sz="half" idx="2"/>
          </p:nvPr>
        </p:nvSpPr>
        <p:spPr>
          <a:xfrm>
            <a:off x="609600" y="1851025"/>
            <a:ext cx="3149600" cy="4351338"/>
          </a:xfrm>
        </p:spPr>
        <p:txBody>
          <a:bodyPr tIns="8640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E9B5C8-BC4A-4122-B8D1-324E2D187F75}"/>
              </a:ext>
            </a:extLst>
          </p:cNvPr>
          <p:cNvSpPr>
            <a:spLocks noGrp="1"/>
          </p:cNvSpPr>
          <p:nvPr>
            <p:ph type="dt" sz="half" idx="10"/>
          </p:nvPr>
        </p:nvSpPr>
        <p:spPr/>
        <p:txBody>
          <a:bodyPr/>
          <a:lstStyle/>
          <a:p>
            <a:fld id="{017D2C5E-C97C-4A7A-AF5A-C446265B20F7}" type="datetimeFigureOut">
              <a:rPr lang="en-US" smtClean="0"/>
              <a:t>12/15/2020</a:t>
            </a:fld>
            <a:endParaRPr lang="en-US"/>
          </a:p>
        </p:txBody>
      </p:sp>
      <p:sp>
        <p:nvSpPr>
          <p:cNvPr id="6" name="Footer Placeholder 5">
            <a:extLst>
              <a:ext uri="{FF2B5EF4-FFF2-40B4-BE49-F238E27FC236}">
                <a16:creationId xmlns:a16="http://schemas.microsoft.com/office/drawing/2014/main" id="{C12D4018-2C8E-4E13-815A-04988366F5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AFD6A3-5ADC-4047-9EB4-8CF5AF4BDA91}"/>
              </a:ext>
            </a:extLst>
          </p:cNvPr>
          <p:cNvSpPr>
            <a:spLocks noGrp="1"/>
          </p:cNvSpPr>
          <p:nvPr>
            <p:ph type="sldNum" sz="quarter" idx="12"/>
          </p:nvPr>
        </p:nvSpPr>
        <p:spPr/>
        <p:txBody>
          <a:bodyPr/>
          <a:lstStyle/>
          <a:p>
            <a:fld id="{A1ED2262-82FB-4B54-978B-A343913BAC60}" type="slidenum">
              <a:rPr lang="en-US" smtClean="0"/>
              <a:t>‹#›</a:t>
            </a:fld>
            <a:endParaRPr lang="en-US"/>
          </a:p>
        </p:txBody>
      </p:sp>
    </p:spTree>
    <p:extLst>
      <p:ext uri="{BB962C8B-B14F-4D97-AF65-F5344CB8AC3E}">
        <p14:creationId xmlns:p14="http://schemas.microsoft.com/office/powerpoint/2010/main" val="48905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F4D4E-0112-4388-9E28-74BBDBB5F919}"/>
              </a:ext>
            </a:extLst>
          </p:cNvPr>
          <p:cNvSpPr>
            <a:spLocks noGrp="1"/>
          </p:cNvSpPr>
          <p:nvPr>
            <p:ph type="title"/>
          </p:nvPr>
        </p:nvSpPr>
        <p:spPr>
          <a:xfrm>
            <a:off x="609599" y="76200"/>
            <a:ext cx="9448800" cy="1295400"/>
          </a:xfrm>
        </p:spPr>
        <p:txBody>
          <a:bodyPr anchor="ctr">
            <a:noAutofit/>
          </a:bodyPr>
          <a:lstStyle>
            <a:lvl1pPr algn="l">
              <a:defRPr sz="4400"/>
            </a:lvl1pPr>
          </a:lstStyle>
          <a:p>
            <a:r>
              <a:rPr lang="en-US"/>
              <a:t>Click to edit Master title style</a:t>
            </a:r>
          </a:p>
        </p:txBody>
      </p:sp>
      <p:sp>
        <p:nvSpPr>
          <p:cNvPr id="3" name="Picture Placeholder 2">
            <a:extLst>
              <a:ext uri="{FF2B5EF4-FFF2-40B4-BE49-F238E27FC236}">
                <a16:creationId xmlns:a16="http://schemas.microsoft.com/office/drawing/2014/main" id="{D0090C37-339F-49EE-9872-381D65F67B2E}"/>
              </a:ext>
            </a:extLst>
          </p:cNvPr>
          <p:cNvSpPr>
            <a:spLocks noGrp="1"/>
          </p:cNvSpPr>
          <p:nvPr>
            <p:ph type="pic" idx="1"/>
          </p:nvPr>
        </p:nvSpPr>
        <p:spPr>
          <a:xfrm>
            <a:off x="1838678" y="1825625"/>
            <a:ext cx="6990645" cy="39322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91B574E-7496-4B63-8D17-D81C7E064087}"/>
              </a:ext>
            </a:extLst>
          </p:cNvPr>
          <p:cNvSpPr>
            <a:spLocks noGrp="1"/>
          </p:cNvSpPr>
          <p:nvPr>
            <p:ph type="body" sz="half" idx="2"/>
          </p:nvPr>
        </p:nvSpPr>
        <p:spPr>
          <a:xfrm>
            <a:off x="1100667" y="5783263"/>
            <a:ext cx="8466667" cy="424732"/>
          </a:xfrm>
        </p:spPr>
        <p:txBody>
          <a:bodyPr>
            <a:spAutoFit/>
          </a:bodyPr>
          <a:lstStyle>
            <a:lvl1pPr marL="0" indent="0" algn="ctr">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489EFE-5D3D-45B1-91D2-32B90AD7ADE7}"/>
              </a:ext>
            </a:extLst>
          </p:cNvPr>
          <p:cNvSpPr>
            <a:spLocks noGrp="1"/>
          </p:cNvSpPr>
          <p:nvPr>
            <p:ph type="dt" sz="half" idx="10"/>
          </p:nvPr>
        </p:nvSpPr>
        <p:spPr/>
        <p:txBody>
          <a:bodyPr/>
          <a:lstStyle/>
          <a:p>
            <a:fld id="{017D2C5E-C97C-4A7A-AF5A-C446265B20F7}" type="datetimeFigureOut">
              <a:rPr lang="en-US" smtClean="0"/>
              <a:t>12/15/2020</a:t>
            </a:fld>
            <a:endParaRPr lang="en-US"/>
          </a:p>
        </p:txBody>
      </p:sp>
      <p:sp>
        <p:nvSpPr>
          <p:cNvPr id="6" name="Footer Placeholder 5">
            <a:extLst>
              <a:ext uri="{FF2B5EF4-FFF2-40B4-BE49-F238E27FC236}">
                <a16:creationId xmlns:a16="http://schemas.microsoft.com/office/drawing/2014/main" id="{C6E75EBD-6E2C-4733-87AD-3A1B3B1C26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A665FE-E926-431C-B6D7-8F65994111B2}"/>
              </a:ext>
            </a:extLst>
          </p:cNvPr>
          <p:cNvSpPr>
            <a:spLocks noGrp="1"/>
          </p:cNvSpPr>
          <p:nvPr>
            <p:ph type="sldNum" sz="quarter" idx="12"/>
          </p:nvPr>
        </p:nvSpPr>
        <p:spPr/>
        <p:txBody>
          <a:bodyPr/>
          <a:lstStyle/>
          <a:p>
            <a:fld id="{A1ED2262-82FB-4B54-978B-A343913BAC60}" type="slidenum">
              <a:rPr lang="en-US" smtClean="0"/>
              <a:t>‹#›</a:t>
            </a:fld>
            <a:endParaRPr lang="en-US"/>
          </a:p>
        </p:txBody>
      </p:sp>
    </p:spTree>
    <p:extLst>
      <p:ext uri="{BB962C8B-B14F-4D97-AF65-F5344CB8AC3E}">
        <p14:creationId xmlns:p14="http://schemas.microsoft.com/office/powerpoint/2010/main" val="2684105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6831AC-D821-4D45-86AE-9DF70C7459F9}"/>
              </a:ext>
            </a:extLst>
          </p:cNvPr>
          <p:cNvSpPr>
            <a:spLocks noGrp="1"/>
          </p:cNvSpPr>
          <p:nvPr>
            <p:ph type="title"/>
          </p:nvPr>
        </p:nvSpPr>
        <p:spPr>
          <a:xfrm>
            <a:off x="609600" y="76200"/>
            <a:ext cx="9448800" cy="1295400"/>
          </a:xfrm>
          <a:prstGeom prst="rect">
            <a:avLst/>
          </a:prstGeom>
        </p:spPr>
        <p:txBody>
          <a:bodyPr vert="horz" wrap="square"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79F8B2-EC91-421F-9512-17A08B2B9178}"/>
              </a:ext>
            </a:extLst>
          </p:cNvPr>
          <p:cNvSpPr>
            <a:spLocks noGrp="1"/>
          </p:cNvSpPr>
          <p:nvPr>
            <p:ph type="body" idx="1"/>
          </p:nvPr>
        </p:nvSpPr>
        <p:spPr>
          <a:xfrm>
            <a:off x="609600" y="1825625"/>
            <a:ext cx="9448800" cy="4351338"/>
          </a:xfrm>
          <a:prstGeom prst="rect">
            <a:avLst/>
          </a:prstGeom>
        </p:spPr>
        <p:txBody>
          <a:bodyPr vert="horz" wrap="square"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A93589-AF80-4982-BC15-2AD0A18D71E8}"/>
              </a:ext>
            </a:extLst>
          </p:cNvPr>
          <p:cNvSpPr>
            <a:spLocks noGrp="1"/>
          </p:cNvSpPr>
          <p:nvPr>
            <p:ph type="dt" sz="half" idx="2"/>
          </p:nvPr>
        </p:nvSpPr>
        <p:spPr>
          <a:xfrm>
            <a:off x="838200" y="6438240"/>
            <a:ext cx="2743200" cy="365125"/>
          </a:xfrm>
          <a:prstGeom prst="rect">
            <a:avLst/>
          </a:prstGeom>
        </p:spPr>
        <p:txBody>
          <a:bodyPr vert="horz" lIns="91440" tIns="45720" rIns="91440" bIns="45720" rtlCol="0" anchor="ctr"/>
          <a:lstStyle>
            <a:lvl1pPr algn="l">
              <a:defRPr sz="1200">
                <a:solidFill>
                  <a:srgbClr val="FFFFFF"/>
                </a:solidFill>
              </a:defRPr>
            </a:lvl1pPr>
          </a:lstStyle>
          <a:p>
            <a:fld id="{017D2C5E-C97C-4A7A-AF5A-C446265B20F7}" type="datetimeFigureOut">
              <a:rPr lang="en-US" smtClean="0"/>
              <a:t>12/15/2020</a:t>
            </a:fld>
            <a:endParaRPr lang="en-US"/>
          </a:p>
        </p:txBody>
      </p:sp>
      <p:sp>
        <p:nvSpPr>
          <p:cNvPr id="5" name="Footer Placeholder 4">
            <a:extLst>
              <a:ext uri="{FF2B5EF4-FFF2-40B4-BE49-F238E27FC236}">
                <a16:creationId xmlns:a16="http://schemas.microsoft.com/office/drawing/2014/main" id="{97CDA16D-7C57-4B41-BBF9-07B74CD68E8B}"/>
              </a:ext>
            </a:extLst>
          </p:cNvPr>
          <p:cNvSpPr>
            <a:spLocks noGrp="1"/>
          </p:cNvSpPr>
          <p:nvPr>
            <p:ph type="ftr" sz="quarter" idx="3"/>
          </p:nvPr>
        </p:nvSpPr>
        <p:spPr>
          <a:xfrm>
            <a:off x="4038600" y="6438240"/>
            <a:ext cx="4114800" cy="365125"/>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a:extLst>
              <a:ext uri="{FF2B5EF4-FFF2-40B4-BE49-F238E27FC236}">
                <a16:creationId xmlns:a16="http://schemas.microsoft.com/office/drawing/2014/main" id="{1F94B4F6-58AD-4E4A-8C29-997EBD568B0D}"/>
              </a:ext>
            </a:extLst>
          </p:cNvPr>
          <p:cNvSpPr>
            <a:spLocks noGrp="1"/>
          </p:cNvSpPr>
          <p:nvPr>
            <p:ph type="sldNum" sz="quarter" idx="4"/>
          </p:nvPr>
        </p:nvSpPr>
        <p:spPr>
          <a:xfrm>
            <a:off x="8610600" y="6438240"/>
            <a:ext cx="2743200" cy="365125"/>
          </a:xfrm>
          <a:prstGeom prst="rect">
            <a:avLst/>
          </a:prstGeom>
        </p:spPr>
        <p:txBody>
          <a:bodyPr vert="horz" lIns="91440" tIns="45720" rIns="91440" bIns="45720" rtlCol="0" anchor="ctr"/>
          <a:lstStyle>
            <a:lvl1pPr algn="r">
              <a:defRPr sz="1200">
                <a:solidFill>
                  <a:srgbClr val="FFFFFF"/>
                </a:solidFill>
              </a:defRPr>
            </a:lvl1pPr>
          </a:lstStyle>
          <a:p>
            <a:fld id="{A1ED2262-82FB-4B54-978B-A343913BAC60}" type="slidenum">
              <a:rPr lang="en-US" smtClean="0"/>
              <a:t>‹#›</a:t>
            </a:fld>
            <a:endParaRPr lang="en-US"/>
          </a:p>
        </p:txBody>
      </p:sp>
    </p:spTree>
    <p:extLst>
      <p:ext uri="{BB962C8B-B14F-4D97-AF65-F5344CB8AC3E}">
        <p14:creationId xmlns:p14="http://schemas.microsoft.com/office/powerpoint/2010/main" val="24206820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FFFFFF"/>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FFFFF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FFFFF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FFFFF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FFFFF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22199-20CB-488F-9B0E-34F01D5F1AE3}"/>
              </a:ext>
            </a:extLst>
          </p:cNvPr>
          <p:cNvSpPr>
            <a:spLocks noGrp="1"/>
          </p:cNvSpPr>
          <p:nvPr>
            <p:ph type="ctrTitle"/>
          </p:nvPr>
        </p:nvSpPr>
        <p:spPr>
          <a:xfrm>
            <a:off x="609600" y="4356100"/>
            <a:ext cx="9347200" cy="1666877"/>
          </a:xfrm>
        </p:spPr>
        <p:txBody>
          <a:bodyPr>
            <a:noAutofit/>
          </a:bodyPr>
          <a:lstStyle/>
          <a:p>
            <a:r>
              <a:rPr lang="en-US" sz="5400" b="1" dirty="0">
                <a:solidFill>
                  <a:schemeClr val="tx1"/>
                </a:solidFill>
                <a:effectLst/>
                <a:latin typeface="Times New Roman" panose="02020603050405020304" pitchFamily="18" charset="0"/>
                <a:ea typeface="Times New Roman" panose="02020603050405020304" pitchFamily="18" charset="0"/>
              </a:rPr>
              <a:t>Seven Great Them</a:t>
            </a:r>
            <a:r>
              <a:rPr lang="en-US" sz="5400" b="1" dirty="0">
                <a:solidFill>
                  <a:schemeClr val="bg1"/>
                </a:solidFill>
                <a:effectLst/>
                <a:latin typeface="Times New Roman" panose="02020603050405020304" pitchFamily="18" charset="0"/>
                <a:ea typeface="Times New Roman" panose="02020603050405020304" pitchFamily="18" charset="0"/>
              </a:rPr>
              <a:t>es</a:t>
            </a:r>
            <a:r>
              <a:rPr lang="en-US" sz="5400" b="1" dirty="0">
                <a:solidFill>
                  <a:schemeClr val="tx1"/>
                </a:solidFill>
                <a:effectLst/>
                <a:latin typeface="Times New Roman" panose="02020603050405020304" pitchFamily="18" charset="0"/>
                <a:ea typeface="Times New Roman" panose="02020603050405020304" pitchFamily="18" charset="0"/>
              </a:rPr>
              <a:t> From John 3:16</a:t>
            </a:r>
            <a:endParaRPr lang="en-US" sz="5400" dirty="0">
              <a:solidFill>
                <a:schemeClr val="tx1"/>
              </a:solidFill>
            </a:endParaRPr>
          </a:p>
        </p:txBody>
      </p:sp>
      <p:sp>
        <p:nvSpPr>
          <p:cNvPr id="3" name="Subtitle 2">
            <a:extLst>
              <a:ext uri="{FF2B5EF4-FFF2-40B4-BE49-F238E27FC236}">
                <a16:creationId xmlns:a16="http://schemas.microsoft.com/office/drawing/2014/main" id="{DE97878E-CBBB-4DDD-B0EB-E1C37B8351A3}"/>
              </a:ext>
            </a:extLst>
          </p:cNvPr>
          <p:cNvSpPr>
            <a:spLocks noGrp="1"/>
          </p:cNvSpPr>
          <p:nvPr>
            <p:ph type="subTitle" idx="1"/>
          </p:nvPr>
        </p:nvSpPr>
        <p:spPr/>
        <p:txBody>
          <a:bodyPr>
            <a:noAutofit/>
          </a:bodyPr>
          <a:lstStyle/>
          <a:p>
            <a:r>
              <a:rPr lang="en-US" sz="4400" dirty="0"/>
              <a:t>John 3:14-21</a:t>
            </a:r>
          </a:p>
        </p:txBody>
      </p:sp>
    </p:spTree>
    <p:extLst>
      <p:ext uri="{BB962C8B-B14F-4D97-AF65-F5344CB8AC3E}">
        <p14:creationId xmlns:p14="http://schemas.microsoft.com/office/powerpoint/2010/main" val="705689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CD4F8-D8D6-4025-828B-7CF157A1335B}"/>
              </a:ext>
            </a:extLst>
          </p:cNvPr>
          <p:cNvSpPr>
            <a:spLocks noGrp="1"/>
          </p:cNvSpPr>
          <p:nvPr>
            <p:ph type="title"/>
          </p:nvPr>
        </p:nvSpPr>
        <p:spPr/>
        <p:txBody>
          <a:bodyPr>
            <a:normAutofit/>
          </a:bodyPr>
          <a:lstStyle/>
          <a:p>
            <a:r>
              <a:rPr lang="en-US" sz="4800" b="1" dirty="0">
                <a:effectLst/>
                <a:latin typeface="Times New Roman" panose="02020603050405020304" pitchFamily="18" charset="0"/>
                <a:ea typeface="Times New Roman" panose="02020603050405020304" pitchFamily="18" charset="0"/>
              </a:rPr>
              <a:t>The Greatest Gift - His Son</a:t>
            </a:r>
            <a:endParaRPr lang="en-US" sz="4800" dirty="0"/>
          </a:p>
        </p:txBody>
      </p:sp>
      <p:sp>
        <p:nvSpPr>
          <p:cNvPr id="3" name="Content Placeholder 2">
            <a:extLst>
              <a:ext uri="{FF2B5EF4-FFF2-40B4-BE49-F238E27FC236}">
                <a16:creationId xmlns:a16="http://schemas.microsoft.com/office/drawing/2014/main" id="{0A227A14-D97D-4945-9F9A-C2CA3207143D}"/>
              </a:ext>
            </a:extLst>
          </p:cNvPr>
          <p:cNvSpPr>
            <a:spLocks noGrp="1"/>
          </p:cNvSpPr>
          <p:nvPr>
            <p:ph idx="1"/>
          </p:nvPr>
        </p:nvSpPr>
        <p:spPr/>
        <p:txBody>
          <a:bodyPr>
            <a:noAutofit/>
          </a:bodyPr>
          <a:lstStyle/>
          <a:p>
            <a:pPr marL="377190" indent="-28575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2 Cor. 9:15</a:t>
            </a:r>
          </a:p>
          <a:p>
            <a:pPr marL="377190" indent="-28575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God is the greatest Being, love is the greatest thing, the world the greatest possible number, to be loved and blessed, and the gift of God’s Son is the greatest gift that is possible to conceive of.</a:t>
            </a:r>
            <a:endParaRPr lang="en-US" sz="4000" dirty="0"/>
          </a:p>
        </p:txBody>
      </p:sp>
    </p:spTree>
    <p:extLst>
      <p:ext uri="{BB962C8B-B14F-4D97-AF65-F5344CB8AC3E}">
        <p14:creationId xmlns:p14="http://schemas.microsoft.com/office/powerpoint/2010/main" val="163724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A5E9D-CA7C-488A-BC51-98253A85F180}"/>
              </a:ext>
            </a:extLst>
          </p:cNvPr>
          <p:cNvSpPr>
            <a:spLocks noGrp="1"/>
          </p:cNvSpPr>
          <p:nvPr>
            <p:ph type="title"/>
          </p:nvPr>
        </p:nvSpPr>
        <p:spPr/>
        <p:txBody>
          <a:bodyPr>
            <a:noAutofit/>
          </a:bodyPr>
          <a:lstStyle/>
          <a:p>
            <a:r>
              <a:rPr lang="en-US" sz="4800" b="1" dirty="0">
                <a:effectLst/>
                <a:latin typeface="Times New Roman" panose="02020603050405020304" pitchFamily="18" charset="0"/>
                <a:ea typeface="Times New Roman" panose="02020603050405020304" pitchFamily="18" charset="0"/>
              </a:rPr>
              <a:t>The Greatest Faith - Belief/Trust In God</a:t>
            </a:r>
            <a:endParaRPr lang="en-US" sz="4800" dirty="0"/>
          </a:p>
        </p:txBody>
      </p:sp>
      <p:sp>
        <p:nvSpPr>
          <p:cNvPr id="3" name="Content Placeholder 2">
            <a:extLst>
              <a:ext uri="{FF2B5EF4-FFF2-40B4-BE49-F238E27FC236}">
                <a16:creationId xmlns:a16="http://schemas.microsoft.com/office/drawing/2014/main" id="{F5AC1A56-B1B5-4823-B7B8-B20ED2BD0D34}"/>
              </a:ext>
            </a:extLst>
          </p:cNvPr>
          <p:cNvSpPr>
            <a:spLocks noGrp="1"/>
          </p:cNvSpPr>
          <p:nvPr>
            <p:ph idx="1"/>
          </p:nvPr>
        </p:nvSpPr>
        <p:spPr/>
        <p:txBody>
          <a:bodyPr>
            <a:normAutofit/>
          </a:bodyPr>
          <a:lstStyle/>
          <a:p>
            <a:pPr marL="662940"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A man is never ruined until he is eternally lost</a:t>
            </a:r>
          </a:p>
          <a:p>
            <a:pPr marL="662940"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The next thing to being lost is the sadness of burying a loved one who died in sin</a:t>
            </a:r>
          </a:p>
          <a:p>
            <a:pPr marL="662940"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The Bible describes hell - Matt 25:41-46; 2 </a:t>
            </a:r>
            <a:r>
              <a:rPr lang="en-US" sz="4000" dirty="0" err="1">
                <a:effectLst/>
                <a:latin typeface="Times New Roman" panose="02020603050405020304" pitchFamily="18" charset="0"/>
                <a:ea typeface="Times New Roman" panose="02020603050405020304" pitchFamily="18" charset="0"/>
              </a:rPr>
              <a:t>Thess</a:t>
            </a:r>
            <a:r>
              <a:rPr lang="en-US" sz="4000" dirty="0">
                <a:effectLst/>
                <a:latin typeface="Times New Roman" panose="02020603050405020304" pitchFamily="18" charset="0"/>
                <a:ea typeface="Times New Roman" panose="02020603050405020304" pitchFamily="18" charset="0"/>
              </a:rPr>
              <a:t> 1:7-9</a:t>
            </a:r>
          </a:p>
        </p:txBody>
      </p:sp>
    </p:spTree>
    <p:extLst>
      <p:ext uri="{BB962C8B-B14F-4D97-AF65-F5344CB8AC3E}">
        <p14:creationId xmlns:p14="http://schemas.microsoft.com/office/powerpoint/2010/main" val="2343982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A5E9D-CA7C-488A-BC51-98253A85F180}"/>
              </a:ext>
            </a:extLst>
          </p:cNvPr>
          <p:cNvSpPr>
            <a:spLocks noGrp="1"/>
          </p:cNvSpPr>
          <p:nvPr>
            <p:ph type="title"/>
          </p:nvPr>
        </p:nvSpPr>
        <p:spPr/>
        <p:txBody>
          <a:bodyPr>
            <a:noAutofit/>
          </a:bodyPr>
          <a:lstStyle/>
          <a:p>
            <a:r>
              <a:rPr lang="en-US" sz="4800" b="1" dirty="0">
                <a:effectLst/>
                <a:latin typeface="Times New Roman" panose="02020603050405020304" pitchFamily="18" charset="0"/>
                <a:ea typeface="Times New Roman" panose="02020603050405020304" pitchFamily="18" charset="0"/>
              </a:rPr>
              <a:t>The Greatest Faith - Belief/Trust In God</a:t>
            </a:r>
            <a:endParaRPr lang="en-US" sz="4800" dirty="0"/>
          </a:p>
        </p:txBody>
      </p:sp>
      <p:sp>
        <p:nvSpPr>
          <p:cNvPr id="3" name="Content Placeholder 2">
            <a:extLst>
              <a:ext uri="{FF2B5EF4-FFF2-40B4-BE49-F238E27FC236}">
                <a16:creationId xmlns:a16="http://schemas.microsoft.com/office/drawing/2014/main" id="{F5AC1A56-B1B5-4823-B7B8-B20ED2BD0D34}"/>
              </a:ext>
            </a:extLst>
          </p:cNvPr>
          <p:cNvSpPr>
            <a:spLocks noGrp="1"/>
          </p:cNvSpPr>
          <p:nvPr>
            <p:ph idx="1"/>
          </p:nvPr>
        </p:nvSpPr>
        <p:spPr/>
        <p:txBody>
          <a:bodyPr>
            <a:normAutofit/>
          </a:bodyPr>
          <a:lstStyle/>
          <a:p>
            <a:pPr marL="662940"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All God’s love, the gift of His Son, and all else done by grace, was to save us from perishing</a:t>
            </a:r>
          </a:p>
          <a:p>
            <a:pPr marL="662940"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Yes, the unbelieving and disobedient will perish</a:t>
            </a:r>
          </a:p>
          <a:p>
            <a:endParaRPr lang="en-US" dirty="0"/>
          </a:p>
        </p:txBody>
      </p:sp>
    </p:spTree>
    <p:extLst>
      <p:ext uri="{BB962C8B-B14F-4D97-AF65-F5344CB8AC3E}">
        <p14:creationId xmlns:p14="http://schemas.microsoft.com/office/powerpoint/2010/main" val="117045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86842-1540-4794-B92B-B671D4C21CDC}"/>
              </a:ext>
            </a:extLst>
          </p:cNvPr>
          <p:cNvSpPr>
            <a:spLocks noGrp="1"/>
          </p:cNvSpPr>
          <p:nvPr>
            <p:ph type="title"/>
          </p:nvPr>
        </p:nvSpPr>
        <p:spPr/>
        <p:txBody>
          <a:bodyPr>
            <a:noAutofit/>
          </a:bodyPr>
          <a:lstStyle/>
          <a:p>
            <a:r>
              <a:rPr lang="en-US" sz="4800" b="1" dirty="0">
                <a:effectLst/>
                <a:latin typeface="Times New Roman" panose="02020603050405020304" pitchFamily="18" charset="0"/>
                <a:ea typeface="Times New Roman" panose="02020603050405020304" pitchFamily="18" charset="0"/>
              </a:rPr>
              <a:t>The Greatest Blessing - Eternal Life</a:t>
            </a:r>
            <a:endParaRPr lang="en-US" sz="4800" dirty="0"/>
          </a:p>
        </p:txBody>
      </p:sp>
      <p:sp>
        <p:nvSpPr>
          <p:cNvPr id="3" name="Content Placeholder 2">
            <a:extLst>
              <a:ext uri="{FF2B5EF4-FFF2-40B4-BE49-F238E27FC236}">
                <a16:creationId xmlns:a16="http://schemas.microsoft.com/office/drawing/2014/main" id="{5CAD1768-AF62-4CC2-AD99-24B7E0DADE9F}"/>
              </a:ext>
            </a:extLst>
          </p:cNvPr>
          <p:cNvSpPr>
            <a:spLocks noGrp="1"/>
          </p:cNvSpPr>
          <p:nvPr>
            <p:ph idx="1"/>
          </p:nvPr>
        </p:nvSpPr>
        <p:spPr/>
        <p:txBody>
          <a:bodyPr>
            <a:noAutofit/>
          </a:bodyPr>
          <a:lstStyle/>
          <a:p>
            <a:pPr marL="662940"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The text says, “eternal (everlasting) life”</a:t>
            </a:r>
          </a:p>
          <a:p>
            <a:pPr marL="662940"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What would you give to go to a place where there is no death, separations, pain, tears, etc.?</a:t>
            </a:r>
          </a:p>
          <a:p>
            <a:pPr marL="662940"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Note these scriptures</a:t>
            </a:r>
          </a:p>
          <a:p>
            <a:pPr marL="1120140" lvl="1" indent="-571500">
              <a:spcBef>
                <a:spcPts val="0"/>
              </a:spcBef>
              <a:tabLst>
                <a:tab pos="228600" algn="l"/>
                <a:tab pos="457200" algn="l"/>
                <a:tab pos="685800" algn="l"/>
                <a:tab pos="914400" algn="l"/>
                <a:tab pos="1143000" algn="l"/>
                <a:tab pos="1371600" algn="l"/>
              </a:tabLst>
            </a:pPr>
            <a:r>
              <a:rPr lang="en-US" sz="3600" dirty="0">
                <a:effectLst/>
                <a:latin typeface="Times New Roman" panose="02020603050405020304" pitchFamily="18" charset="0"/>
                <a:ea typeface="Times New Roman" panose="02020603050405020304" pitchFamily="18" charset="0"/>
              </a:rPr>
              <a:t>John 14:1-3</a:t>
            </a:r>
          </a:p>
          <a:p>
            <a:pPr marL="1120140" lvl="1" indent="-571500">
              <a:spcBef>
                <a:spcPts val="0"/>
              </a:spcBef>
              <a:tabLst>
                <a:tab pos="228600" algn="l"/>
                <a:tab pos="457200" algn="l"/>
                <a:tab pos="685800" algn="l"/>
                <a:tab pos="914400" algn="l"/>
                <a:tab pos="1143000" algn="l"/>
                <a:tab pos="1371600" algn="l"/>
              </a:tabLst>
            </a:pPr>
            <a:r>
              <a:rPr lang="en-US" sz="3600" dirty="0">
                <a:latin typeface="Times New Roman" panose="02020603050405020304" pitchFamily="18" charset="0"/>
              </a:rPr>
              <a:t>Rev 21:1-5</a:t>
            </a:r>
          </a:p>
          <a:p>
            <a:pPr marL="1120140" lvl="1" indent="-571500">
              <a:spcBef>
                <a:spcPts val="0"/>
              </a:spcBef>
              <a:tabLst>
                <a:tab pos="228600" algn="l"/>
                <a:tab pos="457200" algn="l"/>
                <a:tab pos="685800" algn="l"/>
                <a:tab pos="914400" algn="l"/>
                <a:tab pos="1143000" algn="l"/>
                <a:tab pos="1371600" algn="l"/>
              </a:tabLst>
            </a:pPr>
            <a:r>
              <a:rPr lang="en-US" sz="3600" dirty="0">
                <a:latin typeface="Times New Roman" panose="02020603050405020304" pitchFamily="18" charset="0"/>
              </a:rPr>
              <a:t>2 Tim 4:6-8</a:t>
            </a:r>
            <a:endParaRPr lang="en-US" sz="3600" dirty="0"/>
          </a:p>
        </p:txBody>
      </p:sp>
    </p:spTree>
    <p:extLst>
      <p:ext uri="{BB962C8B-B14F-4D97-AF65-F5344CB8AC3E}">
        <p14:creationId xmlns:p14="http://schemas.microsoft.com/office/powerpoint/2010/main" val="149650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2" presetClass="entr" presetSubtype="4"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000"/>
                            </p:stCondLst>
                            <p:childTnLst>
                              <p:par>
                                <p:cTn id="30" presetID="2" presetClass="entr" presetSubtype="4" fill="hold" nodeType="after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62500" lnSpcReduction="20000"/>
          </a:bodyPr>
          <a:lstStyle/>
          <a:p>
            <a:pPr>
              <a:buFont typeface="Wingdings" panose="05000000000000000000" pitchFamily="2" charset="2"/>
              <a:buChar char="Ø"/>
            </a:pPr>
            <a:r>
              <a:rPr lang="en-US" sz="4400" dirty="0"/>
              <a:t>GOD'S PART</a:t>
            </a:r>
          </a:p>
          <a:p>
            <a:pPr>
              <a:spcBef>
                <a:spcPts val="1200"/>
              </a:spcBef>
              <a:spcAft>
                <a:spcPts val="600"/>
              </a:spcAft>
              <a:buFont typeface="Wingdings" panose="05000000000000000000" pitchFamily="2" charset="2"/>
              <a:buChar char="Ø"/>
            </a:pPr>
            <a:r>
              <a:rPr lang="en-US" sz="3600" b="1" dirty="0"/>
              <a:t>The great love of God for man</a:t>
            </a:r>
            <a:r>
              <a:rPr lang="en-US" sz="3600" dirty="0"/>
              <a:t> (</a:t>
            </a:r>
            <a:r>
              <a:rPr lang="en-US" sz="3600" u="sng" dirty="0" err="1"/>
              <a:t>Jn</a:t>
            </a:r>
            <a:r>
              <a:rPr lang="en-US" sz="3600" u="sng" dirty="0"/>
              <a:t> 3:16</a:t>
            </a:r>
            <a:r>
              <a:rPr lang="en-US" sz="3600" dirty="0"/>
              <a:t>)</a:t>
            </a:r>
          </a:p>
          <a:p>
            <a:pPr>
              <a:spcAft>
                <a:spcPts val="600"/>
              </a:spcAft>
              <a:buFont typeface="Wingdings" panose="05000000000000000000" pitchFamily="2" charset="2"/>
              <a:buChar char="Ø"/>
            </a:pPr>
            <a:r>
              <a:rPr lang="en-US" sz="3600" b="1" dirty="0"/>
              <a:t>He gave His Son, Jesus Christ, as the Savior</a:t>
            </a:r>
            <a:r>
              <a:rPr lang="en-US" sz="3600" dirty="0"/>
              <a:t> (</a:t>
            </a:r>
            <a:r>
              <a:rPr lang="en-US" sz="3600" u="sng" dirty="0"/>
              <a:t>Lk 19:10</a:t>
            </a:r>
            <a:r>
              <a:rPr lang="en-US" sz="3600" dirty="0"/>
              <a:t>)</a:t>
            </a:r>
          </a:p>
          <a:p>
            <a:pPr>
              <a:spcAft>
                <a:spcPts val="600"/>
              </a:spcAft>
              <a:buFont typeface="Wingdings" panose="05000000000000000000" pitchFamily="2" charset="2"/>
              <a:buChar char="Ø"/>
            </a:pPr>
            <a:r>
              <a:rPr lang="en-US" sz="3600" b="1" dirty="0"/>
              <a:t>Sent the Holy Spirit as a guide</a:t>
            </a:r>
            <a:r>
              <a:rPr lang="en-US" sz="3600" dirty="0"/>
              <a:t> (</a:t>
            </a:r>
            <a:r>
              <a:rPr lang="en-US" sz="3600" u="sng" dirty="0" err="1"/>
              <a:t>Jn</a:t>
            </a:r>
            <a:r>
              <a:rPr lang="en-US" sz="3600" u="sng" dirty="0"/>
              <a:t> 16:13</a:t>
            </a:r>
            <a:r>
              <a:rPr lang="en-US" sz="3600" dirty="0"/>
              <a:t>)</a:t>
            </a:r>
          </a:p>
          <a:p>
            <a:pPr>
              <a:spcAft>
                <a:spcPts val="600"/>
              </a:spcAft>
              <a:buFont typeface="Wingdings" panose="05000000000000000000" pitchFamily="2" charset="2"/>
              <a:buChar char="Ø"/>
            </a:pPr>
            <a:r>
              <a:rPr lang="en-US" sz="3600" b="1" dirty="0"/>
              <a:t>Gave the Gospel as "the power" unto salvation</a:t>
            </a:r>
            <a:r>
              <a:rPr lang="en-US" sz="3600" dirty="0"/>
              <a:t> (</a:t>
            </a:r>
            <a:r>
              <a:rPr lang="en-US" sz="3600" u="sng" dirty="0"/>
              <a:t>Rom 1:16</a:t>
            </a:r>
            <a:r>
              <a:rPr lang="en-US" sz="3600" dirty="0"/>
              <a:t>)</a:t>
            </a:r>
          </a:p>
          <a:p>
            <a:pPr>
              <a:buFont typeface="Wingdings" panose="05000000000000000000" pitchFamily="2" charset="2"/>
              <a:buChar char="Ø"/>
            </a:pPr>
            <a:r>
              <a:rPr lang="en-US" sz="3600" b="1" dirty="0"/>
              <a:t>Provided atonement by the blood of Christ</a:t>
            </a:r>
            <a:r>
              <a:rPr lang="en-US" sz="3600" dirty="0"/>
              <a:t> (</a:t>
            </a:r>
            <a:r>
              <a:rPr lang="en-US" sz="3600" u="sng" dirty="0"/>
              <a:t>Rom 5:9</a:t>
            </a:r>
            <a:r>
              <a:rPr lang="en-US" sz="3600" dirty="0"/>
              <a:t>)</a:t>
            </a:r>
          </a:p>
        </p:txBody>
      </p:sp>
      <p:sp>
        <p:nvSpPr>
          <p:cNvPr id="3" name="Content Placeholder 2"/>
          <p:cNvSpPr>
            <a:spLocks noGrp="1"/>
          </p:cNvSpPr>
          <p:nvPr>
            <p:ph sz="half" idx="2"/>
          </p:nvPr>
        </p:nvSpPr>
        <p:spPr/>
        <p:txBody>
          <a:bodyPr>
            <a:normAutofit fontScale="62500" lnSpcReduction="20000"/>
          </a:bodyPr>
          <a:lstStyle/>
          <a:p>
            <a:pPr>
              <a:buFont typeface="Wingdings" panose="05000000000000000000" pitchFamily="2" charset="2"/>
              <a:buChar char="Ø"/>
            </a:pPr>
            <a:r>
              <a:rPr lang="en-US" sz="4400" dirty="0"/>
              <a:t>MAN'S PART</a:t>
            </a:r>
          </a:p>
          <a:p>
            <a:pPr>
              <a:spcBef>
                <a:spcPts val="1200"/>
              </a:spcBef>
              <a:spcAft>
                <a:spcPts val="600"/>
              </a:spcAft>
              <a:buFont typeface="Wingdings" panose="05000000000000000000" pitchFamily="2" charset="2"/>
              <a:buChar char="Ø"/>
            </a:pPr>
            <a:r>
              <a:rPr lang="en-US" sz="3600" b="1" dirty="0"/>
              <a:t>Hear the Gospel</a:t>
            </a:r>
            <a:r>
              <a:rPr lang="en-US" sz="3600" dirty="0"/>
              <a:t> (</a:t>
            </a:r>
            <a:r>
              <a:rPr lang="en-US" sz="3600" u="sng" dirty="0"/>
              <a:t>Rom 10:17</a:t>
            </a:r>
            <a:r>
              <a:rPr lang="en-US" sz="3600" dirty="0"/>
              <a:t>, </a:t>
            </a:r>
            <a:r>
              <a:rPr lang="en-US" sz="3600" u="sng" dirty="0" err="1"/>
              <a:t>Jn</a:t>
            </a:r>
            <a:r>
              <a:rPr lang="en-US" sz="3600" u="sng" dirty="0"/>
              <a:t> 8:32</a:t>
            </a:r>
            <a:r>
              <a:rPr lang="en-US" sz="3600" dirty="0"/>
              <a:t>)</a:t>
            </a:r>
          </a:p>
          <a:p>
            <a:pPr>
              <a:spcAft>
                <a:spcPts val="600"/>
              </a:spcAft>
              <a:buFont typeface="Wingdings" panose="05000000000000000000" pitchFamily="2" charset="2"/>
              <a:buChar char="Ø"/>
            </a:pPr>
            <a:r>
              <a:rPr lang="en-US" sz="3600" b="1" dirty="0"/>
              <a:t>Believe the Gospel</a:t>
            </a:r>
            <a:r>
              <a:rPr lang="en-US" sz="3600" dirty="0"/>
              <a:t> (</a:t>
            </a:r>
            <a:r>
              <a:rPr lang="en-US" sz="3600" u="sng" dirty="0" err="1"/>
              <a:t>Heb</a:t>
            </a:r>
            <a:r>
              <a:rPr lang="en-US" sz="3600" u="sng" dirty="0"/>
              <a:t> 11:6</a:t>
            </a:r>
            <a:r>
              <a:rPr lang="en-US" sz="3600" dirty="0"/>
              <a:t>, </a:t>
            </a:r>
            <a:r>
              <a:rPr lang="en-US" sz="3600" u="sng" dirty="0" err="1"/>
              <a:t>Jn</a:t>
            </a:r>
            <a:r>
              <a:rPr lang="en-US" sz="3600" u="sng" dirty="0"/>
              <a:t> 20:31</a:t>
            </a:r>
            <a:r>
              <a:rPr lang="en-US" sz="3600" dirty="0"/>
              <a:t>)</a:t>
            </a:r>
          </a:p>
          <a:p>
            <a:pPr>
              <a:spcAft>
                <a:spcPts val="600"/>
              </a:spcAft>
              <a:buFont typeface="Wingdings" panose="05000000000000000000" pitchFamily="2" charset="2"/>
              <a:buChar char="Ø"/>
            </a:pPr>
            <a:r>
              <a:rPr lang="en-US" sz="3600" b="1" dirty="0"/>
              <a:t>Repent of past sins</a:t>
            </a:r>
            <a:r>
              <a:rPr lang="en-US" sz="3600" dirty="0"/>
              <a:t> (</a:t>
            </a:r>
            <a:r>
              <a:rPr lang="en-US" sz="3600" u="sng" dirty="0"/>
              <a:t>Lk 13:3</a:t>
            </a:r>
            <a:r>
              <a:rPr lang="en-US" sz="3600" dirty="0"/>
              <a:t>, </a:t>
            </a:r>
            <a:r>
              <a:rPr lang="en-US" sz="3600" u="sng" dirty="0"/>
              <a:t>Acts 17:30</a:t>
            </a:r>
            <a:r>
              <a:rPr lang="en-US" sz="3600" dirty="0"/>
              <a:t>)</a:t>
            </a:r>
          </a:p>
          <a:p>
            <a:pPr>
              <a:spcAft>
                <a:spcPts val="600"/>
              </a:spcAft>
              <a:buFont typeface="Wingdings" panose="05000000000000000000" pitchFamily="2" charset="2"/>
              <a:buChar char="Ø"/>
            </a:pPr>
            <a:r>
              <a:rPr lang="en-US" sz="3600" b="1" dirty="0"/>
              <a:t>Confess faith in Jesus Christ</a:t>
            </a:r>
            <a:r>
              <a:rPr lang="en-US" sz="3600" dirty="0"/>
              <a:t> (</a:t>
            </a:r>
            <a:r>
              <a:rPr lang="en-US" sz="3600" u="sng" dirty="0"/>
              <a:t>Rom 10:10</a:t>
            </a:r>
            <a:r>
              <a:rPr lang="en-US" sz="3600" dirty="0"/>
              <a:t>, </a:t>
            </a:r>
            <a:r>
              <a:rPr lang="en-US" sz="3600" u="sng" dirty="0"/>
              <a:t>Matt 10:32</a:t>
            </a:r>
            <a:r>
              <a:rPr lang="en-US" sz="3600" dirty="0"/>
              <a:t>)</a:t>
            </a:r>
          </a:p>
          <a:p>
            <a:pPr>
              <a:spcAft>
                <a:spcPts val="600"/>
              </a:spcAft>
              <a:buFont typeface="Wingdings" panose="05000000000000000000" pitchFamily="2" charset="2"/>
              <a:buChar char="Ø"/>
            </a:pPr>
            <a:r>
              <a:rPr lang="en-US" sz="3600" b="1" dirty="0"/>
              <a:t>Be Baptized</a:t>
            </a:r>
            <a:r>
              <a:rPr lang="en-US" sz="3600" dirty="0"/>
              <a:t> (</a:t>
            </a:r>
            <a:r>
              <a:rPr lang="en-US" sz="3600" u="sng" dirty="0"/>
              <a:t>Gal 3:27</a:t>
            </a:r>
            <a:r>
              <a:rPr lang="en-US" sz="3600" dirty="0"/>
              <a:t>, </a:t>
            </a:r>
            <a:r>
              <a:rPr lang="en-US" sz="3600" u="sng" dirty="0"/>
              <a:t>Mk 16:16</a:t>
            </a:r>
            <a:r>
              <a:rPr lang="en-US" sz="3600" dirty="0"/>
              <a:t>, </a:t>
            </a:r>
            <a:r>
              <a:rPr lang="en-US" sz="3600" u="sng" dirty="0"/>
              <a:t>Acts 2:38</a:t>
            </a:r>
            <a:r>
              <a:rPr lang="en-US" sz="3600" dirty="0"/>
              <a:t>)</a:t>
            </a:r>
          </a:p>
          <a:p>
            <a:pPr>
              <a:buFont typeface="Wingdings" panose="05000000000000000000" pitchFamily="2" charset="2"/>
              <a:buChar char="Ø"/>
            </a:pPr>
            <a:r>
              <a:rPr lang="en-US" sz="3600" b="1" dirty="0"/>
              <a:t>Be faithful unto death</a:t>
            </a:r>
            <a:r>
              <a:rPr lang="en-US" sz="3600" dirty="0"/>
              <a:t> (Rev 2:10)</a:t>
            </a:r>
            <a:endParaRPr lang="en-US" dirty="0"/>
          </a:p>
        </p:txBody>
      </p:sp>
      <p:sp>
        <p:nvSpPr>
          <p:cNvPr id="4" name="Title 3"/>
          <p:cNvSpPr>
            <a:spLocks noGrp="1"/>
          </p:cNvSpPr>
          <p:nvPr>
            <p:ph type="title"/>
          </p:nvPr>
        </p:nvSpPr>
        <p:spPr/>
        <p:txBody>
          <a:bodyPr>
            <a:normAutofit/>
          </a:bodyPr>
          <a:lstStyle/>
          <a:p>
            <a:pPr algn="ctr"/>
            <a:r>
              <a:rPr lang="en-US" sz="4800" b="1" dirty="0">
                <a:effectLst>
                  <a:outerShdw blurRad="38100" dist="38100" dir="2700000" algn="tl">
                    <a:srgbClr val="000000">
                      <a:alpha val="43137"/>
                    </a:srgbClr>
                  </a:outerShdw>
                </a:effectLst>
              </a:rPr>
              <a:t>God's Plan of Salvation</a:t>
            </a:r>
          </a:p>
        </p:txBody>
      </p:sp>
      <p:sp>
        <p:nvSpPr>
          <p:cNvPr id="5" name="TextBox 4"/>
          <p:cNvSpPr txBox="1"/>
          <p:nvPr/>
        </p:nvSpPr>
        <p:spPr>
          <a:xfrm>
            <a:off x="838200" y="6176963"/>
            <a:ext cx="10325100" cy="584775"/>
          </a:xfrm>
          <a:prstGeom prst="rect">
            <a:avLst/>
          </a:prstGeom>
          <a:noFill/>
        </p:spPr>
        <p:txBody>
          <a:bodyPr wrap="square" rtlCol="0">
            <a:spAutoFit/>
          </a:bodyPr>
          <a:lstStyle/>
          <a:p>
            <a:pPr algn="ctr"/>
            <a:r>
              <a:rPr lang="en-US" sz="3200" b="1" dirty="0">
                <a:solidFill>
                  <a:srgbClr val="FF0000"/>
                </a:solidFill>
              </a:rPr>
              <a:t>God has done His part. Have you done yours</a:t>
            </a:r>
            <a:r>
              <a:rPr lang="en-US" sz="3200" b="1" dirty="0"/>
              <a:t>?</a:t>
            </a:r>
          </a:p>
        </p:txBody>
      </p:sp>
    </p:spTree>
    <p:extLst>
      <p:ext uri="{BB962C8B-B14F-4D97-AF65-F5344CB8AC3E}">
        <p14:creationId xmlns:p14="http://schemas.microsoft.com/office/powerpoint/2010/main" val="1716634558"/>
      </p:ext>
    </p:extLst>
  </p:cSld>
  <p:clrMapOvr>
    <a:masterClrMapping/>
  </p:clrMapOvr>
  <mc:AlternateContent xmlns:mc="http://schemas.openxmlformats.org/markup-compatibility/2006">
    <mc:Choice xmlns:p14="http://schemas.microsoft.com/office/powerpoint/2010/main" Requires="p14">
      <p:transition spd="slow" p14:dur="20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44EDA-1BC2-4C90-AE56-070505971EC9}"/>
              </a:ext>
            </a:extLst>
          </p:cNvPr>
          <p:cNvSpPr>
            <a:spLocks noGrp="1"/>
          </p:cNvSpPr>
          <p:nvPr>
            <p:ph type="title"/>
          </p:nvPr>
        </p:nvSpPr>
        <p:spPr/>
        <p:txBody>
          <a:bodyPr>
            <a:normAutofit/>
          </a:bodyPr>
          <a:lstStyle/>
          <a:p>
            <a:r>
              <a:rPr lang="en-US" sz="4800" b="1" dirty="0">
                <a:effectLst/>
                <a:latin typeface="Times New Roman" panose="02020603050405020304" pitchFamily="18" charset="0"/>
                <a:ea typeface="Times New Roman" panose="02020603050405020304" pitchFamily="18" charset="0"/>
              </a:rPr>
              <a:t>The Greatest Being - God</a:t>
            </a:r>
            <a:endParaRPr lang="en-US" sz="4800" dirty="0"/>
          </a:p>
        </p:txBody>
      </p:sp>
      <p:sp>
        <p:nvSpPr>
          <p:cNvPr id="3" name="Content Placeholder 2">
            <a:extLst>
              <a:ext uri="{FF2B5EF4-FFF2-40B4-BE49-F238E27FC236}">
                <a16:creationId xmlns:a16="http://schemas.microsoft.com/office/drawing/2014/main" id="{6CF3345F-E9DB-46A7-8641-E68C81F9D175}"/>
              </a:ext>
            </a:extLst>
          </p:cNvPr>
          <p:cNvSpPr>
            <a:spLocks noGrp="1"/>
          </p:cNvSpPr>
          <p:nvPr>
            <p:ph idx="1"/>
          </p:nvPr>
        </p:nvSpPr>
        <p:spPr/>
        <p:txBody>
          <a:bodyPr>
            <a:normAutofit fontScale="92500"/>
          </a:bodyPr>
          <a:lstStyle/>
          <a:p>
            <a:pPr marL="662940"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The very first words introduce the greatest being that we know anything about.</a:t>
            </a:r>
          </a:p>
          <a:p>
            <a:pPr marL="1120140" lvl="2" indent="-571500">
              <a:spcBef>
                <a:spcPts val="0"/>
              </a:spcBef>
              <a:tabLst>
                <a:tab pos="228600" algn="l"/>
                <a:tab pos="457200" algn="l"/>
                <a:tab pos="685800" algn="l"/>
                <a:tab pos="914400" algn="l"/>
                <a:tab pos="1143000" algn="l"/>
                <a:tab pos="1371600" algn="l"/>
              </a:tabLst>
            </a:pPr>
            <a:r>
              <a:rPr lang="en-US" sz="3600" dirty="0">
                <a:effectLst/>
                <a:latin typeface="Times New Roman" panose="02020603050405020304" pitchFamily="18" charset="0"/>
                <a:ea typeface="Times New Roman" panose="02020603050405020304" pitchFamily="18" charset="0"/>
              </a:rPr>
              <a:t>It says, “For God”</a:t>
            </a:r>
          </a:p>
          <a:p>
            <a:pPr marL="1120140" lvl="2" indent="-571500">
              <a:spcBef>
                <a:spcPts val="0"/>
              </a:spcBef>
              <a:tabLst>
                <a:tab pos="228600" algn="l"/>
                <a:tab pos="457200" algn="l"/>
                <a:tab pos="685800" algn="l"/>
                <a:tab pos="914400" algn="l"/>
                <a:tab pos="1143000" algn="l"/>
                <a:tab pos="1371600" algn="l"/>
              </a:tabLst>
            </a:pPr>
            <a:r>
              <a:rPr lang="en-US" sz="3600" dirty="0">
                <a:effectLst/>
                <a:latin typeface="Times New Roman" panose="02020603050405020304" pitchFamily="18" charset="0"/>
                <a:ea typeface="Times New Roman" panose="02020603050405020304" pitchFamily="18" charset="0"/>
              </a:rPr>
              <a:t>Gen. 1:1</a:t>
            </a:r>
          </a:p>
          <a:p>
            <a:pPr marL="662940"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God is so great that we would have to be His equal in order to fully understand Him</a:t>
            </a:r>
          </a:p>
          <a:p>
            <a:pPr marL="662940"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God upholds all things by His word - Heb 1:3</a:t>
            </a:r>
            <a:endParaRPr lang="en-US" dirty="0"/>
          </a:p>
        </p:txBody>
      </p:sp>
    </p:spTree>
    <p:extLst>
      <p:ext uri="{BB962C8B-B14F-4D97-AF65-F5344CB8AC3E}">
        <p14:creationId xmlns:p14="http://schemas.microsoft.com/office/powerpoint/2010/main" val="3550165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wipe(left)">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left)">
                                      <p:cBhvr>
                                        <p:cTn id="2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44EDA-1BC2-4C90-AE56-070505971EC9}"/>
              </a:ext>
            </a:extLst>
          </p:cNvPr>
          <p:cNvSpPr>
            <a:spLocks noGrp="1"/>
          </p:cNvSpPr>
          <p:nvPr>
            <p:ph type="title"/>
          </p:nvPr>
        </p:nvSpPr>
        <p:spPr/>
        <p:txBody>
          <a:bodyPr>
            <a:normAutofit/>
          </a:bodyPr>
          <a:lstStyle/>
          <a:p>
            <a:r>
              <a:rPr lang="en-US" sz="4800" b="1" dirty="0">
                <a:effectLst/>
                <a:latin typeface="Times New Roman" panose="02020603050405020304" pitchFamily="18" charset="0"/>
                <a:ea typeface="Times New Roman" panose="02020603050405020304" pitchFamily="18" charset="0"/>
              </a:rPr>
              <a:t>The Greatest Being - God</a:t>
            </a:r>
            <a:endParaRPr lang="en-US" sz="4800" dirty="0"/>
          </a:p>
        </p:txBody>
      </p:sp>
      <p:sp>
        <p:nvSpPr>
          <p:cNvPr id="3" name="Content Placeholder 2">
            <a:extLst>
              <a:ext uri="{FF2B5EF4-FFF2-40B4-BE49-F238E27FC236}">
                <a16:creationId xmlns:a16="http://schemas.microsoft.com/office/drawing/2014/main" id="{6CF3345F-E9DB-46A7-8641-E68C81F9D175}"/>
              </a:ext>
            </a:extLst>
          </p:cNvPr>
          <p:cNvSpPr>
            <a:spLocks noGrp="1"/>
          </p:cNvSpPr>
          <p:nvPr>
            <p:ph idx="1"/>
          </p:nvPr>
        </p:nvSpPr>
        <p:spPr/>
        <p:txBody>
          <a:bodyPr>
            <a:noAutofit/>
          </a:bodyPr>
          <a:lstStyle/>
          <a:p>
            <a:pPr marL="662940"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God created all things and made man in His image - Gen 1:26-27</a:t>
            </a:r>
          </a:p>
          <a:p>
            <a:pPr marL="662940"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There are two theories with reference to the origin of things</a:t>
            </a:r>
          </a:p>
          <a:p>
            <a:pPr marL="1120140" lvl="2" indent="-571500">
              <a:spcBef>
                <a:spcPts val="0"/>
              </a:spcBef>
              <a:tabLst>
                <a:tab pos="228600" algn="l"/>
                <a:tab pos="457200" algn="l"/>
                <a:tab pos="685800" algn="l"/>
                <a:tab pos="914400" algn="l"/>
                <a:tab pos="1143000" algn="l"/>
                <a:tab pos="1371600" algn="l"/>
              </a:tabLst>
            </a:pPr>
            <a:r>
              <a:rPr lang="en-US" sz="3600" dirty="0">
                <a:effectLst/>
                <a:latin typeface="Times New Roman" panose="02020603050405020304" pitchFamily="18" charset="0"/>
                <a:ea typeface="Times New Roman" panose="02020603050405020304" pitchFamily="18" charset="0"/>
              </a:rPr>
              <a:t>Th</a:t>
            </a:r>
            <a:r>
              <a:rPr lang="en-US" sz="3200" dirty="0">
                <a:effectLst/>
                <a:latin typeface="Times New Roman" panose="02020603050405020304" pitchFamily="18" charset="0"/>
                <a:ea typeface="Times New Roman" panose="02020603050405020304" pitchFamily="18" charset="0"/>
              </a:rPr>
              <a:t>e modernistic theory that matter (not God) is the eternally-existent something and that blind forces of nature guided by no intelligence brought all things into existence by mere accident and chance - Psa. 14:1; Heb. 3:4</a:t>
            </a:r>
            <a:endParaRPr lang="en-US" sz="3200" dirty="0"/>
          </a:p>
        </p:txBody>
      </p:sp>
    </p:spTree>
    <p:extLst>
      <p:ext uri="{BB962C8B-B14F-4D97-AF65-F5344CB8AC3E}">
        <p14:creationId xmlns:p14="http://schemas.microsoft.com/office/powerpoint/2010/main" val="1489829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44EDA-1BC2-4C90-AE56-070505971EC9}"/>
              </a:ext>
            </a:extLst>
          </p:cNvPr>
          <p:cNvSpPr>
            <a:spLocks noGrp="1"/>
          </p:cNvSpPr>
          <p:nvPr>
            <p:ph type="title"/>
          </p:nvPr>
        </p:nvSpPr>
        <p:spPr/>
        <p:txBody>
          <a:bodyPr>
            <a:normAutofit/>
          </a:bodyPr>
          <a:lstStyle/>
          <a:p>
            <a:r>
              <a:rPr lang="en-US" sz="4800" b="1" dirty="0">
                <a:effectLst/>
                <a:latin typeface="Times New Roman" panose="02020603050405020304" pitchFamily="18" charset="0"/>
                <a:ea typeface="Times New Roman" panose="02020603050405020304" pitchFamily="18" charset="0"/>
              </a:rPr>
              <a:t>The Greatest Being - God</a:t>
            </a:r>
            <a:endParaRPr lang="en-US" sz="4800" dirty="0"/>
          </a:p>
        </p:txBody>
      </p:sp>
      <p:sp>
        <p:nvSpPr>
          <p:cNvPr id="3" name="Content Placeholder 2">
            <a:extLst>
              <a:ext uri="{FF2B5EF4-FFF2-40B4-BE49-F238E27FC236}">
                <a16:creationId xmlns:a16="http://schemas.microsoft.com/office/drawing/2014/main" id="{6CF3345F-E9DB-46A7-8641-E68C81F9D175}"/>
              </a:ext>
            </a:extLst>
          </p:cNvPr>
          <p:cNvSpPr>
            <a:spLocks noGrp="1"/>
          </p:cNvSpPr>
          <p:nvPr>
            <p:ph idx="1"/>
          </p:nvPr>
        </p:nvSpPr>
        <p:spPr/>
        <p:txBody>
          <a:bodyPr>
            <a:noAutofit/>
          </a:bodyPr>
          <a:lstStyle/>
          <a:p>
            <a:pPr marL="662940" lvl="1"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There are two theories with reference to the origin of things</a:t>
            </a:r>
          </a:p>
          <a:p>
            <a:pPr marL="1120140" lvl="2" indent="-571500">
              <a:spcBef>
                <a:spcPts val="0"/>
              </a:spcBef>
              <a:tabLst>
                <a:tab pos="228600" algn="l"/>
                <a:tab pos="457200" algn="l"/>
                <a:tab pos="685800" algn="l"/>
                <a:tab pos="914400" algn="l"/>
                <a:tab pos="1143000" algn="l"/>
                <a:tab pos="1371600" algn="l"/>
              </a:tabLst>
            </a:pPr>
            <a:r>
              <a:rPr lang="en-US" sz="3600" dirty="0">
                <a:effectLst/>
                <a:latin typeface="Times New Roman" panose="02020603050405020304" pitchFamily="18" charset="0"/>
                <a:ea typeface="Times New Roman" panose="02020603050405020304" pitchFamily="18" charset="0"/>
              </a:rPr>
              <a:t>If there were no men, there would be no houses and no cities</a:t>
            </a:r>
          </a:p>
          <a:p>
            <a:pPr marL="1120140" lvl="2" indent="-571500">
              <a:spcBef>
                <a:spcPts val="0"/>
              </a:spcBef>
              <a:tabLst>
                <a:tab pos="228600" algn="l"/>
                <a:tab pos="457200" algn="l"/>
                <a:tab pos="685800" algn="l"/>
                <a:tab pos="914400" algn="l"/>
                <a:tab pos="1143000" algn="l"/>
                <a:tab pos="1371600" algn="l"/>
              </a:tabLst>
            </a:pPr>
            <a:r>
              <a:rPr lang="en-US" sz="3600" dirty="0">
                <a:effectLst/>
                <a:latin typeface="Times New Roman" panose="02020603050405020304" pitchFamily="18" charset="0"/>
                <a:ea typeface="Times New Roman" panose="02020603050405020304" pitchFamily="18" charset="0"/>
              </a:rPr>
              <a:t>If there is no God, there would be no universe nor would there be any men</a:t>
            </a:r>
            <a:endParaRPr lang="en-US" sz="3600" dirty="0"/>
          </a:p>
        </p:txBody>
      </p:sp>
    </p:spTree>
    <p:extLst>
      <p:ext uri="{BB962C8B-B14F-4D97-AF65-F5344CB8AC3E}">
        <p14:creationId xmlns:p14="http://schemas.microsoft.com/office/powerpoint/2010/main" val="478752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44EDA-1BC2-4C90-AE56-070505971EC9}"/>
              </a:ext>
            </a:extLst>
          </p:cNvPr>
          <p:cNvSpPr>
            <a:spLocks noGrp="1"/>
          </p:cNvSpPr>
          <p:nvPr>
            <p:ph type="title"/>
          </p:nvPr>
        </p:nvSpPr>
        <p:spPr/>
        <p:txBody>
          <a:bodyPr>
            <a:normAutofit/>
          </a:bodyPr>
          <a:lstStyle/>
          <a:p>
            <a:r>
              <a:rPr lang="en-US" sz="4800" b="1" dirty="0">
                <a:effectLst/>
                <a:latin typeface="Times New Roman" panose="02020603050405020304" pitchFamily="18" charset="0"/>
                <a:ea typeface="Times New Roman" panose="02020603050405020304" pitchFamily="18" charset="0"/>
              </a:rPr>
              <a:t>The Greatest Being - God</a:t>
            </a:r>
            <a:endParaRPr lang="en-US" sz="4800" dirty="0"/>
          </a:p>
        </p:txBody>
      </p:sp>
      <p:sp>
        <p:nvSpPr>
          <p:cNvPr id="3" name="Content Placeholder 2">
            <a:extLst>
              <a:ext uri="{FF2B5EF4-FFF2-40B4-BE49-F238E27FC236}">
                <a16:creationId xmlns:a16="http://schemas.microsoft.com/office/drawing/2014/main" id="{6CF3345F-E9DB-46A7-8641-E68C81F9D175}"/>
              </a:ext>
            </a:extLst>
          </p:cNvPr>
          <p:cNvSpPr>
            <a:spLocks noGrp="1"/>
          </p:cNvSpPr>
          <p:nvPr>
            <p:ph idx="1"/>
          </p:nvPr>
        </p:nvSpPr>
        <p:spPr/>
        <p:txBody>
          <a:bodyPr>
            <a:noAutofit/>
          </a:bodyPr>
          <a:lstStyle/>
          <a:p>
            <a:pPr marL="662940"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If we are to be pleasing to God, we must believe what is said in Heb. 11:6</a:t>
            </a:r>
          </a:p>
          <a:p>
            <a:pPr marL="1120140" lvl="2" indent="-571500">
              <a:spcBef>
                <a:spcPts val="0"/>
              </a:spcBef>
              <a:tabLst>
                <a:tab pos="228600" algn="l"/>
                <a:tab pos="457200" algn="l"/>
                <a:tab pos="685800" algn="l"/>
                <a:tab pos="914400" algn="l"/>
                <a:tab pos="1143000" algn="l"/>
                <a:tab pos="1371600" algn="l"/>
              </a:tabLst>
            </a:pPr>
            <a:r>
              <a:rPr lang="en-US" sz="3600" dirty="0">
                <a:effectLst/>
                <a:latin typeface="Times New Roman" panose="02020603050405020304" pitchFamily="18" charset="0"/>
                <a:ea typeface="Times New Roman" panose="02020603050405020304" pitchFamily="18" charset="0"/>
              </a:rPr>
              <a:t>Two propositions</a:t>
            </a:r>
          </a:p>
          <a:p>
            <a:pPr marL="1577340" lvl="4" indent="-571500">
              <a:spcBef>
                <a:spcPts val="0"/>
              </a:spcBef>
              <a:tabLst>
                <a:tab pos="228600" algn="l"/>
                <a:tab pos="457200" algn="l"/>
                <a:tab pos="685800" algn="l"/>
                <a:tab pos="914400" algn="l"/>
                <a:tab pos="1143000" algn="l"/>
                <a:tab pos="1371600" algn="l"/>
              </a:tabLst>
            </a:pPr>
            <a:r>
              <a:rPr lang="en-US" sz="3200" dirty="0">
                <a:effectLst/>
                <a:latin typeface="Times New Roman" panose="02020603050405020304" pitchFamily="18" charset="0"/>
                <a:ea typeface="Times New Roman" panose="02020603050405020304" pitchFamily="18" charset="0"/>
              </a:rPr>
              <a:t>Believe that God is</a:t>
            </a:r>
          </a:p>
          <a:p>
            <a:pPr marL="1577340" lvl="4" indent="-571500">
              <a:spcBef>
                <a:spcPts val="0"/>
              </a:spcBef>
              <a:tabLst>
                <a:tab pos="228600" algn="l"/>
                <a:tab pos="457200" algn="l"/>
                <a:tab pos="685800" algn="l"/>
                <a:tab pos="914400" algn="l"/>
                <a:tab pos="1143000" algn="l"/>
                <a:tab pos="1371600" algn="l"/>
              </a:tabLst>
            </a:pPr>
            <a:r>
              <a:rPr lang="en-US" sz="3200" dirty="0">
                <a:effectLst/>
                <a:latin typeface="Times New Roman" panose="02020603050405020304" pitchFamily="18" charset="0"/>
                <a:ea typeface="Times New Roman" panose="02020603050405020304" pitchFamily="18" charset="0"/>
              </a:rPr>
              <a:t>Believe that He rewards those who diligently seek Him</a:t>
            </a:r>
            <a:endParaRPr lang="en-US" sz="3200" dirty="0"/>
          </a:p>
        </p:txBody>
      </p:sp>
    </p:spTree>
    <p:extLst>
      <p:ext uri="{BB962C8B-B14F-4D97-AF65-F5344CB8AC3E}">
        <p14:creationId xmlns:p14="http://schemas.microsoft.com/office/powerpoint/2010/main" val="351935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5C9F8-3AF7-49B9-B970-5864D0CA4499}"/>
              </a:ext>
            </a:extLst>
          </p:cNvPr>
          <p:cNvSpPr>
            <a:spLocks noGrp="1"/>
          </p:cNvSpPr>
          <p:nvPr>
            <p:ph type="title"/>
          </p:nvPr>
        </p:nvSpPr>
        <p:spPr/>
        <p:txBody>
          <a:bodyPr>
            <a:normAutofit/>
          </a:bodyPr>
          <a:lstStyle/>
          <a:p>
            <a:r>
              <a:rPr lang="en-US" sz="4800" b="1" dirty="0">
                <a:effectLst/>
                <a:latin typeface="Times New Roman" panose="02020603050405020304" pitchFamily="18" charset="0"/>
                <a:ea typeface="Times New Roman" panose="02020603050405020304" pitchFamily="18" charset="0"/>
              </a:rPr>
              <a:t>The Greatest Things - Love</a:t>
            </a:r>
            <a:endParaRPr lang="en-US" sz="4800" dirty="0"/>
          </a:p>
        </p:txBody>
      </p:sp>
      <p:sp>
        <p:nvSpPr>
          <p:cNvPr id="3" name="Content Placeholder 2">
            <a:extLst>
              <a:ext uri="{FF2B5EF4-FFF2-40B4-BE49-F238E27FC236}">
                <a16:creationId xmlns:a16="http://schemas.microsoft.com/office/drawing/2014/main" id="{878A18FF-1F47-4BD3-BBA5-A61AC6CF77F9}"/>
              </a:ext>
            </a:extLst>
          </p:cNvPr>
          <p:cNvSpPr>
            <a:spLocks noGrp="1"/>
          </p:cNvSpPr>
          <p:nvPr>
            <p:ph idx="1"/>
          </p:nvPr>
        </p:nvSpPr>
        <p:spPr/>
        <p:txBody>
          <a:bodyPr>
            <a:normAutofit lnSpcReduction="10000"/>
          </a:bodyPr>
          <a:lstStyle/>
          <a:p>
            <a:pPr marL="377190" indent="-28575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	  It also mentions the greatest and most powerful thing in the world</a:t>
            </a:r>
          </a:p>
          <a:p>
            <a:pPr marL="662940"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	For God so loved He gave His only begotten Son</a:t>
            </a:r>
          </a:p>
          <a:p>
            <a:pPr marL="662940" indent="-57150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	There are three great things in this world - 1 Cor. 13:13</a:t>
            </a:r>
          </a:p>
          <a:p>
            <a:pPr marL="662940" indent="-571500"/>
            <a:r>
              <a:rPr lang="en-US" sz="4000" dirty="0">
                <a:effectLst/>
                <a:latin typeface="Times New Roman" panose="02020603050405020304" pitchFamily="18" charset="0"/>
                <a:ea typeface="Times New Roman" panose="02020603050405020304" pitchFamily="18" charset="0"/>
              </a:rPr>
              <a:t>Definition of love - 1 Cor. 13:4-8</a:t>
            </a:r>
          </a:p>
          <a:p>
            <a:pPr marL="662940" indent="-571500"/>
            <a:r>
              <a:rPr lang="en-US" sz="4000" dirty="0">
                <a:effectLst/>
                <a:latin typeface="Times New Roman" panose="02020603050405020304" pitchFamily="18" charset="0"/>
                <a:ea typeface="Times New Roman" panose="02020603050405020304" pitchFamily="18" charset="0"/>
              </a:rPr>
              <a:t>God loves the sinner; He hates the sin</a:t>
            </a:r>
            <a:endParaRPr lang="en-US" sz="4000" dirty="0"/>
          </a:p>
        </p:txBody>
      </p:sp>
    </p:spTree>
    <p:extLst>
      <p:ext uri="{BB962C8B-B14F-4D97-AF65-F5344CB8AC3E}">
        <p14:creationId xmlns:p14="http://schemas.microsoft.com/office/powerpoint/2010/main" val="4149828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5E6F2-F67F-4373-A879-5255962A11CE}"/>
              </a:ext>
            </a:extLst>
          </p:cNvPr>
          <p:cNvSpPr>
            <a:spLocks noGrp="1"/>
          </p:cNvSpPr>
          <p:nvPr>
            <p:ph type="title"/>
          </p:nvPr>
        </p:nvSpPr>
        <p:spPr/>
        <p:txBody>
          <a:bodyPr>
            <a:normAutofit/>
          </a:bodyPr>
          <a:lstStyle/>
          <a:p>
            <a:r>
              <a:rPr lang="en-US" sz="4800" b="1" dirty="0">
                <a:effectLst/>
                <a:latin typeface="Times New Roman" panose="02020603050405020304" pitchFamily="18" charset="0"/>
                <a:ea typeface="Times New Roman" panose="02020603050405020304" pitchFamily="18" charset="0"/>
              </a:rPr>
              <a:t>The Greatest Number - All Nations</a:t>
            </a:r>
            <a:endParaRPr lang="en-US" sz="4800" dirty="0"/>
          </a:p>
        </p:txBody>
      </p:sp>
      <p:sp>
        <p:nvSpPr>
          <p:cNvPr id="3" name="Content Placeholder 2">
            <a:extLst>
              <a:ext uri="{FF2B5EF4-FFF2-40B4-BE49-F238E27FC236}">
                <a16:creationId xmlns:a16="http://schemas.microsoft.com/office/drawing/2014/main" id="{EB4E768B-DB24-47DA-8121-D55C28D330C9}"/>
              </a:ext>
            </a:extLst>
          </p:cNvPr>
          <p:cNvSpPr>
            <a:spLocks noGrp="1"/>
          </p:cNvSpPr>
          <p:nvPr>
            <p:ph idx="1"/>
          </p:nvPr>
        </p:nvSpPr>
        <p:spPr>
          <a:xfrm>
            <a:off x="609600" y="1825624"/>
            <a:ext cx="9448800" cy="4613275"/>
          </a:xfrm>
        </p:spPr>
        <p:txBody>
          <a:bodyPr>
            <a:normAutofit fontScale="92500" lnSpcReduction="20000"/>
          </a:bodyPr>
          <a:lstStyle/>
          <a:p>
            <a:pPr marL="0" marR="0" indent="0">
              <a:spcBef>
                <a:spcPts val="0"/>
              </a:spcBef>
              <a:spcAft>
                <a:spcPts val="0"/>
              </a:spcAft>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 </a:t>
            </a:r>
            <a:r>
              <a:rPr lang="en-US" sz="4300" dirty="0">
                <a:effectLst/>
                <a:latin typeface="Times New Roman" panose="02020603050405020304" pitchFamily="18" charset="0"/>
                <a:ea typeface="Times New Roman" panose="02020603050405020304" pitchFamily="18" charset="0"/>
              </a:rPr>
              <a:t>Just as God is the greatest being known to man and love is the greatest thing in the world, the largest possible number of human beings to think about is involved in the word </a:t>
            </a:r>
            <a:r>
              <a:rPr lang="en-US" sz="4300" dirty="0">
                <a:latin typeface="Times New Roman" panose="02020603050405020304" pitchFamily="18" charset="0"/>
                <a:ea typeface="Times New Roman" panose="02020603050405020304" pitchFamily="18" charset="0"/>
              </a:rPr>
              <a:t>“</a:t>
            </a:r>
            <a:r>
              <a:rPr lang="en-US" sz="4300" dirty="0">
                <a:effectLst/>
                <a:latin typeface="Times New Roman" panose="02020603050405020304" pitchFamily="18" charset="0"/>
                <a:ea typeface="Times New Roman" panose="02020603050405020304" pitchFamily="18" charset="0"/>
              </a:rPr>
              <a:t>world”</a:t>
            </a:r>
          </a:p>
          <a:p>
            <a:pPr marL="0" marR="0" indent="0">
              <a:spcBef>
                <a:spcPts val="0"/>
              </a:spcBef>
              <a:spcAft>
                <a:spcPts val="0"/>
              </a:spcAft>
              <a:tabLst>
                <a:tab pos="228600" algn="l"/>
                <a:tab pos="457200" algn="l"/>
                <a:tab pos="685800" algn="l"/>
                <a:tab pos="914400" algn="l"/>
                <a:tab pos="1143000" algn="l"/>
                <a:tab pos="1371600" algn="l"/>
              </a:tabLst>
            </a:pPr>
            <a:r>
              <a:rPr lang="en-US" sz="4300" dirty="0">
                <a:latin typeface="Times New Roman" panose="02020603050405020304" pitchFamily="18" charset="0"/>
                <a:ea typeface="Times New Roman" panose="02020603050405020304" pitchFamily="18" charset="0"/>
              </a:rPr>
              <a:t> </a:t>
            </a:r>
            <a:r>
              <a:rPr lang="en-US" sz="4300" dirty="0">
                <a:effectLst/>
                <a:latin typeface="Times New Roman" panose="02020603050405020304" pitchFamily="18" charset="0"/>
                <a:ea typeface="Times New Roman" panose="02020603050405020304" pitchFamily="18" charset="0"/>
              </a:rPr>
              <a:t>God loves all men</a:t>
            </a:r>
          </a:p>
          <a:p>
            <a:pPr marL="457200" lvl="1" indent="0">
              <a:spcBef>
                <a:spcPts val="0"/>
              </a:spcBef>
              <a:tabLst>
                <a:tab pos="228600" algn="l"/>
                <a:tab pos="457200" algn="l"/>
                <a:tab pos="685800" algn="l"/>
                <a:tab pos="914400" algn="l"/>
                <a:tab pos="1143000" algn="l"/>
                <a:tab pos="1371600" algn="l"/>
              </a:tabLst>
            </a:pPr>
            <a:r>
              <a:rPr lang="en-US" sz="3600" dirty="0">
                <a:effectLst/>
                <a:latin typeface="Times New Roman" panose="02020603050405020304" pitchFamily="18" charset="0"/>
                <a:ea typeface="Times New Roman" panose="02020603050405020304" pitchFamily="18" charset="0"/>
              </a:rPr>
              <a:t>	</a:t>
            </a:r>
            <a:r>
              <a:rPr lang="en-US" sz="3900" dirty="0">
                <a:effectLst/>
                <a:latin typeface="Times New Roman" panose="02020603050405020304" pitchFamily="18" charset="0"/>
                <a:ea typeface="Times New Roman" panose="02020603050405020304" pitchFamily="18" charset="0"/>
              </a:rPr>
              <a:t>Some will try to limit that love to one race</a:t>
            </a:r>
          </a:p>
          <a:p>
            <a:pPr marL="457200" lvl="1" indent="0">
              <a:spcBef>
                <a:spcPts val="0"/>
              </a:spcBef>
              <a:tabLst>
                <a:tab pos="228600" algn="l"/>
                <a:tab pos="457200" algn="l"/>
                <a:tab pos="685800" algn="l"/>
                <a:tab pos="914400" algn="l"/>
                <a:tab pos="1143000" algn="l"/>
                <a:tab pos="1371600" algn="l"/>
              </a:tabLst>
            </a:pPr>
            <a:r>
              <a:rPr lang="en-US" sz="3900" dirty="0">
                <a:effectLst/>
                <a:latin typeface="Times New Roman" panose="02020603050405020304" pitchFamily="18" charset="0"/>
                <a:ea typeface="Times New Roman" panose="02020603050405020304" pitchFamily="18" charset="0"/>
              </a:rPr>
              <a:t>	Some will try to limit that to the Church of Christ (body of Christ)</a:t>
            </a:r>
          </a:p>
          <a:p>
            <a:pPr marL="457200" lvl="1" indent="0">
              <a:spcBef>
                <a:spcPts val="0"/>
              </a:spcBef>
              <a:tabLst>
                <a:tab pos="228600" algn="l"/>
                <a:tab pos="457200" algn="l"/>
                <a:tab pos="685800" algn="l"/>
                <a:tab pos="914400" algn="l"/>
                <a:tab pos="1143000" algn="l"/>
                <a:tab pos="1371600" algn="l"/>
              </a:tabLst>
            </a:pPr>
            <a:r>
              <a:rPr lang="en-US" sz="3900" dirty="0">
                <a:effectLst/>
                <a:latin typeface="Times New Roman" panose="02020603050405020304" pitchFamily="18" charset="0"/>
                <a:ea typeface="Times New Roman" panose="02020603050405020304" pitchFamily="18" charset="0"/>
              </a:rPr>
              <a:t>	But that is not what this verse is teaching</a:t>
            </a:r>
          </a:p>
          <a:p>
            <a:endParaRPr lang="en-US" dirty="0"/>
          </a:p>
        </p:txBody>
      </p:sp>
    </p:spTree>
    <p:extLst>
      <p:ext uri="{BB962C8B-B14F-4D97-AF65-F5344CB8AC3E}">
        <p14:creationId xmlns:p14="http://schemas.microsoft.com/office/powerpoint/2010/main" val="19572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5E6F2-F67F-4373-A879-5255962A11CE}"/>
              </a:ext>
            </a:extLst>
          </p:cNvPr>
          <p:cNvSpPr>
            <a:spLocks noGrp="1"/>
          </p:cNvSpPr>
          <p:nvPr>
            <p:ph type="title"/>
          </p:nvPr>
        </p:nvSpPr>
        <p:spPr/>
        <p:txBody>
          <a:bodyPr>
            <a:normAutofit/>
          </a:bodyPr>
          <a:lstStyle/>
          <a:p>
            <a:r>
              <a:rPr lang="en-US" sz="4800" b="1" dirty="0">
                <a:effectLst/>
                <a:latin typeface="Times New Roman" panose="02020603050405020304" pitchFamily="18" charset="0"/>
                <a:ea typeface="Times New Roman" panose="02020603050405020304" pitchFamily="18" charset="0"/>
              </a:rPr>
              <a:t>The Greatest Number - All Nations</a:t>
            </a:r>
            <a:endParaRPr lang="en-US" sz="4800" dirty="0"/>
          </a:p>
        </p:txBody>
      </p:sp>
      <p:sp>
        <p:nvSpPr>
          <p:cNvPr id="3" name="Content Placeholder 2">
            <a:extLst>
              <a:ext uri="{FF2B5EF4-FFF2-40B4-BE49-F238E27FC236}">
                <a16:creationId xmlns:a16="http://schemas.microsoft.com/office/drawing/2014/main" id="{EB4E768B-DB24-47DA-8121-D55C28D330C9}"/>
              </a:ext>
            </a:extLst>
          </p:cNvPr>
          <p:cNvSpPr>
            <a:spLocks noGrp="1"/>
          </p:cNvSpPr>
          <p:nvPr>
            <p:ph idx="1"/>
          </p:nvPr>
        </p:nvSpPr>
        <p:spPr>
          <a:xfrm>
            <a:off x="609600" y="1825624"/>
            <a:ext cx="9448800" cy="4613275"/>
          </a:xfrm>
        </p:spPr>
        <p:txBody>
          <a:bodyPr>
            <a:noAutofit/>
          </a:bodyPr>
          <a:lstStyle/>
          <a:p>
            <a:pPr marL="91440" marR="0" indent="0">
              <a:spcBef>
                <a:spcPts val="0"/>
              </a:spcBef>
              <a:spcAft>
                <a:spcPts val="0"/>
              </a:spcAft>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 Think of the billions that have lived from Adam until Christ comes again</a:t>
            </a:r>
          </a:p>
          <a:p>
            <a:pPr marL="548640" lvl="1" indent="0">
              <a:spcBef>
                <a:spcPts val="0"/>
              </a:spcBef>
              <a:tabLst>
                <a:tab pos="228600" algn="l"/>
                <a:tab pos="457200" algn="l"/>
                <a:tab pos="685800" algn="l"/>
                <a:tab pos="914400" algn="l"/>
                <a:tab pos="1143000" algn="l"/>
                <a:tab pos="1371600" algn="l"/>
              </a:tabLst>
            </a:pPr>
            <a:r>
              <a:rPr lang="en-US" sz="3600" dirty="0">
                <a:effectLst/>
                <a:latin typeface="Times New Roman" panose="02020603050405020304" pitchFamily="18" charset="0"/>
                <a:ea typeface="Times New Roman" panose="02020603050405020304" pitchFamily="18" charset="0"/>
              </a:rPr>
              <a:t>	God loved, and still loves all men</a:t>
            </a:r>
          </a:p>
          <a:p>
            <a:pPr marL="548640" lvl="1" indent="0">
              <a:spcBef>
                <a:spcPts val="0"/>
              </a:spcBef>
              <a:tabLst>
                <a:tab pos="228600" algn="l"/>
                <a:tab pos="457200" algn="l"/>
                <a:tab pos="685800" algn="l"/>
                <a:tab pos="914400" algn="l"/>
                <a:tab pos="1143000" algn="l"/>
                <a:tab pos="1371600" algn="l"/>
              </a:tabLst>
            </a:pPr>
            <a:r>
              <a:rPr lang="en-US" sz="3600" dirty="0">
                <a:effectLst/>
                <a:latin typeface="Times New Roman" panose="02020603050405020304" pitchFamily="18" charset="0"/>
                <a:ea typeface="Times New Roman" panose="02020603050405020304" pitchFamily="18" charset="0"/>
              </a:rPr>
              <a:t>  This the golden text says, “God so loved...”</a:t>
            </a:r>
          </a:p>
          <a:p>
            <a:pPr marL="91440" indent="0"/>
            <a:r>
              <a:rPr lang="en-US" sz="4000" dirty="0">
                <a:effectLst/>
                <a:latin typeface="Times New Roman" panose="02020603050405020304" pitchFamily="18" charset="0"/>
                <a:ea typeface="Times New Roman" panose="02020603050405020304" pitchFamily="18" charset="0"/>
              </a:rPr>
              <a:t> God loves me and He loves you</a:t>
            </a:r>
            <a:endParaRPr lang="en-US" sz="4000" dirty="0"/>
          </a:p>
        </p:txBody>
      </p:sp>
    </p:spTree>
    <p:extLst>
      <p:ext uri="{BB962C8B-B14F-4D97-AF65-F5344CB8AC3E}">
        <p14:creationId xmlns:p14="http://schemas.microsoft.com/office/powerpoint/2010/main" val="409921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wipe(left)">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CD4F8-D8D6-4025-828B-7CF157A1335B}"/>
              </a:ext>
            </a:extLst>
          </p:cNvPr>
          <p:cNvSpPr>
            <a:spLocks noGrp="1"/>
          </p:cNvSpPr>
          <p:nvPr>
            <p:ph type="title"/>
          </p:nvPr>
        </p:nvSpPr>
        <p:spPr/>
        <p:txBody>
          <a:bodyPr>
            <a:normAutofit/>
          </a:bodyPr>
          <a:lstStyle/>
          <a:p>
            <a:r>
              <a:rPr lang="en-US" sz="4800" b="1" dirty="0">
                <a:effectLst/>
                <a:latin typeface="Times New Roman" panose="02020603050405020304" pitchFamily="18" charset="0"/>
                <a:ea typeface="Times New Roman" panose="02020603050405020304" pitchFamily="18" charset="0"/>
              </a:rPr>
              <a:t>The Greatest Gift - His Son</a:t>
            </a:r>
            <a:endParaRPr lang="en-US" sz="4800" dirty="0"/>
          </a:p>
        </p:txBody>
      </p:sp>
      <p:sp>
        <p:nvSpPr>
          <p:cNvPr id="3" name="Content Placeholder 2">
            <a:extLst>
              <a:ext uri="{FF2B5EF4-FFF2-40B4-BE49-F238E27FC236}">
                <a16:creationId xmlns:a16="http://schemas.microsoft.com/office/drawing/2014/main" id="{0A227A14-D97D-4945-9F9A-C2CA3207143D}"/>
              </a:ext>
            </a:extLst>
          </p:cNvPr>
          <p:cNvSpPr>
            <a:spLocks noGrp="1"/>
          </p:cNvSpPr>
          <p:nvPr>
            <p:ph idx="1"/>
          </p:nvPr>
        </p:nvSpPr>
        <p:spPr/>
        <p:txBody>
          <a:bodyPr>
            <a:noAutofit/>
          </a:bodyPr>
          <a:lstStyle/>
          <a:p>
            <a:pPr marL="377190" indent="-285750">
              <a:spcBef>
                <a:spcPts val="0"/>
              </a:spcBef>
              <a:tabLst>
                <a:tab pos="228600" algn="l"/>
                <a:tab pos="457200" algn="l"/>
                <a:tab pos="685800" algn="l"/>
                <a:tab pos="914400" algn="l"/>
                <a:tab pos="1143000" algn="l"/>
                <a:tab pos="1371600" algn="l"/>
              </a:tabLst>
            </a:pPr>
            <a:r>
              <a:rPr lang="en-US" sz="4000" dirty="0">
                <a:effectLst/>
                <a:latin typeface="Times New Roman" panose="02020603050405020304" pitchFamily="18" charset="0"/>
                <a:ea typeface="Times New Roman" panose="02020603050405020304" pitchFamily="18" charset="0"/>
              </a:rPr>
              <a:t>God has such great love for His creation that He gave the greatest gift of all ages</a:t>
            </a:r>
          </a:p>
          <a:p>
            <a:pPr marL="834390" lvl="1" indent="-285750">
              <a:spcBef>
                <a:spcPts val="0"/>
              </a:spcBef>
              <a:tabLst>
                <a:tab pos="228600" algn="l"/>
                <a:tab pos="457200" algn="l"/>
                <a:tab pos="685800" algn="l"/>
                <a:tab pos="914400" algn="l"/>
                <a:tab pos="1143000" algn="l"/>
                <a:tab pos="1371600" algn="l"/>
              </a:tabLst>
            </a:pPr>
            <a:r>
              <a:rPr lang="en-US" sz="3600" dirty="0">
                <a:effectLst/>
                <a:latin typeface="Times New Roman" panose="02020603050405020304" pitchFamily="18" charset="0"/>
                <a:ea typeface="Times New Roman" panose="02020603050405020304" pitchFamily="18" charset="0"/>
              </a:rPr>
              <a:t>The richest, finest gift of all time</a:t>
            </a:r>
          </a:p>
          <a:p>
            <a:pPr marL="834390" lvl="1" indent="-285750">
              <a:spcBef>
                <a:spcPts val="0"/>
              </a:spcBef>
              <a:tabLst>
                <a:tab pos="228600" algn="l"/>
                <a:tab pos="457200" algn="l"/>
                <a:tab pos="685800" algn="l"/>
                <a:tab pos="914400" algn="l"/>
                <a:tab pos="1143000" algn="l"/>
                <a:tab pos="1371600" algn="l"/>
              </a:tabLst>
            </a:pPr>
            <a:r>
              <a:rPr lang="en-US" sz="3600" dirty="0">
                <a:effectLst/>
                <a:latin typeface="Times New Roman" panose="02020603050405020304" pitchFamily="18" charset="0"/>
                <a:ea typeface="Times New Roman" panose="02020603050405020304" pitchFamily="18" charset="0"/>
              </a:rPr>
              <a:t>God did not give one Son among many sons, but His ONLY Son</a:t>
            </a:r>
          </a:p>
          <a:p>
            <a:pPr marL="834390" lvl="1" indent="-285750">
              <a:spcBef>
                <a:spcPts val="0"/>
              </a:spcBef>
              <a:tabLst>
                <a:tab pos="228600" algn="l"/>
                <a:tab pos="457200" algn="l"/>
                <a:tab pos="685800" algn="l"/>
                <a:tab pos="914400" algn="l"/>
                <a:tab pos="1143000" algn="l"/>
                <a:tab pos="1371600" algn="l"/>
              </a:tabLst>
            </a:pPr>
            <a:r>
              <a:rPr lang="en-US" sz="3600" dirty="0">
                <a:effectLst/>
                <a:latin typeface="Times New Roman" panose="02020603050405020304" pitchFamily="18" charset="0"/>
                <a:ea typeface="Times New Roman" panose="02020603050405020304" pitchFamily="18" charset="0"/>
              </a:rPr>
              <a:t>Rich have been known to give thousands, even millions of dollars to some good cause but God gave His ONLY Son</a:t>
            </a:r>
            <a:endParaRPr lang="en-US" sz="4000" dirty="0"/>
          </a:p>
        </p:txBody>
      </p:sp>
    </p:spTree>
    <p:extLst>
      <p:ext uri="{BB962C8B-B14F-4D97-AF65-F5344CB8AC3E}">
        <p14:creationId xmlns:p14="http://schemas.microsoft.com/office/powerpoint/2010/main" val="100103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Jesus_am_30_PowerPlugs_Template_5gax.v18.01.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esus_am_30_PowerPlugs_Template_5gax.v17.10.s.potx" id="{7CA3B5AD-1D19-4539-9A25-D5B5D7AD3AAD}" vid="{6B695E9A-1625-4E5C-8BA8-EBF29DF49CF6}"/>
    </a:ext>
  </a:extLst>
</a:theme>
</file>

<file path=docProps/app.xml><?xml version="1.0" encoding="utf-8"?>
<Properties xmlns="http://schemas.openxmlformats.org/officeDocument/2006/extended-properties" xmlns:vt="http://schemas.openxmlformats.org/officeDocument/2006/docPropsVTypes">
  <Template>Jesus_am_30_PowerPlugs_Template_5gax.v18.01.s</Template>
  <TotalTime>200</TotalTime>
  <Words>820</Words>
  <Application>Microsoft Office PowerPoint</Application>
  <PresentationFormat>Widescreen</PresentationFormat>
  <Paragraphs>75</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Times New Roman</vt:lpstr>
      <vt:lpstr>Wingdings</vt:lpstr>
      <vt:lpstr>Jesus_am_30_PowerPlugs_Template_5gax.v18.01.s</vt:lpstr>
      <vt:lpstr>Seven Great Themes From John 3:16</vt:lpstr>
      <vt:lpstr>The Greatest Being - God</vt:lpstr>
      <vt:lpstr>The Greatest Being - God</vt:lpstr>
      <vt:lpstr>The Greatest Being - God</vt:lpstr>
      <vt:lpstr>The Greatest Being - God</vt:lpstr>
      <vt:lpstr>The Greatest Things - Love</vt:lpstr>
      <vt:lpstr>The Greatest Number - All Nations</vt:lpstr>
      <vt:lpstr>The Greatest Number - All Nations</vt:lpstr>
      <vt:lpstr>The Greatest Gift - His Son</vt:lpstr>
      <vt:lpstr>The Greatest Gift - His Son</vt:lpstr>
      <vt:lpstr>The Greatest Faith - Belief/Trust In God</vt:lpstr>
      <vt:lpstr>The Greatest Faith - Belief/Trust In God</vt:lpstr>
      <vt:lpstr>The Greatest Blessing - Eternal Life</vt:lpstr>
      <vt:lpstr>God's Plan of Salvation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Seven Great Themes From John 3:16</dc:title>
  <dc:creator>Jack Critchfield</dc:creator>
  <cp:lastModifiedBy>Jack Critchfield</cp:lastModifiedBy>
  <cp:revision>8</cp:revision>
  <dcterms:created xsi:type="dcterms:W3CDTF">2020-12-16T00:28:38Z</dcterms:created>
  <dcterms:modified xsi:type="dcterms:W3CDTF">2020-12-16T03:48:42Z</dcterms:modified>
</cp:coreProperties>
</file>