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7"/>
  </p:notesMasterIdLst>
  <p:sldIdLst>
    <p:sldId id="256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00"/>
  </p:normalViewPr>
  <p:slideViewPr>
    <p:cSldViewPr>
      <p:cViewPr varScale="1">
        <p:scale>
          <a:sx n="101" d="100"/>
          <a:sy n="101" d="100"/>
        </p:scale>
        <p:origin x="12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B67735B5-54F6-4618-BAA6-03240D952B5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97DF50A-C690-4986-8E46-6CB456F25CC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9940" name="Rectangle 4">
            <a:extLst>
              <a:ext uri="{FF2B5EF4-FFF2-40B4-BE49-F238E27FC236}">
                <a16:creationId xmlns:a16="http://schemas.microsoft.com/office/drawing/2014/main" id="{D09A11B1-1EF0-4ADF-A32D-280814EE65E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B886A171-EAD6-4A11-AFE4-D10CBB5BF68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67BF385D-796E-412D-9952-4878E989FD4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9943" name="Rectangle 7">
            <a:extLst>
              <a:ext uri="{FF2B5EF4-FFF2-40B4-BE49-F238E27FC236}">
                <a16:creationId xmlns:a16="http://schemas.microsoft.com/office/drawing/2014/main" id="{04FCBACD-5CF6-4FDE-BE2B-DBADABF5C3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675E97-B813-43A7-ABD7-0AAC9AFABFF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0E6672F-0893-428E-8588-5330F7EDA145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1B5B244-4854-48A6-91E6-0653E5D2A944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27AD1EFB-2244-4577-8A5B-809B3CF8EF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70A7A309-7D3E-4D8B-A1F5-6D2C158BF4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9291A6AD-1A4B-4CF0-BC5F-F695EF3061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5FA856F-9F1F-47B9-B98A-2535AD2D71E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00919-30BF-446D-BED8-FBA00A73E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9A410-8590-41DC-9D9D-D3A6123EE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28554-E1A4-4C13-8F51-0145DA05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C459E-625C-4E19-B08D-4E85B2CA9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C8D08-B277-4B82-91F8-1A9A395CE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4E302-B2E8-40C1-B2C0-7DA0F46F08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18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7D80AC-9169-4FD3-B975-0C66A16F81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2950A2-E64E-4FD5-81E2-EB430DAA1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C34F4-72B7-4870-AF2F-03CCD756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3D7B2-4AEA-4A63-94C9-953EDCBB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C1C37-0139-4E9F-8B7C-8E0FA7C21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46359-5D6B-4912-844F-2BE977B452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4831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D02A347-8AAA-4FC3-8836-A1079E971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A361364-50B5-4C44-8503-31AFFD0A501B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91E632E8-163A-43F7-AF72-20D8A77A6603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4FCFB83C-F68A-4656-B1B6-95284B48FF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0B812ED6-9BB1-4790-BCD1-E0587329ACE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E947A23B-FE1F-4D75-8889-A16D8E8F5CA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E79D4DF-5A02-4E3B-BBE5-CCA7B70380A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82765-B3B0-4203-8F6D-F9035383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5E0E9-9C93-4E5C-B1E4-C8CC4BA7B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16D94-A5C0-4969-9063-C45F66F4D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71428-DEF7-422D-A191-81180DCC0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3902F-D5AC-41BA-BB98-90417583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DDEDA-5F1A-4428-A1A1-C3720C7CB6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538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10FB-A287-4C61-AC27-5D08DE8B3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2A881-E623-4390-9820-72647C770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2D746-BC37-4A1B-82DB-CD406799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BB75B-72A9-420D-A1F4-C9DFE349B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1CEB7-6B56-464E-B02E-449B843BE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69D2B-EA74-47F0-8BDD-CDFDB3D618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7941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3D944-2859-41D5-B4AF-9C27C80B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48708-FF89-4CFF-A9D2-E5A33FDD1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EFA77-6265-44D1-8F08-DF6AD9773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A55BC-7495-442C-9E8B-5360E9E75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33426-70BE-4F7A-BF17-BBB285BC4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6588C-CDDA-43E1-9715-8CEF4874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AA86C-4DC7-4D33-84CC-81930FBC14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302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855AD-6478-4EDE-A780-0E7A118DC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70456-C117-47A4-85AB-FF378356C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280C0-2378-47B9-9C9A-503321207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AB5028-5C82-49DB-8164-94B2D6E9A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2C563A-1E24-4E65-85B7-90E62111E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BA1026-5C8B-4370-A75F-490B6ECC8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EBCF21-ECD2-4F70-A34C-54356DAB2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DB263F-B735-478B-9DCA-4DF4C831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BEDF9-28BE-47B8-93F7-DFBE25203B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6639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E30E-616C-4939-A97A-5E9EC8C8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AF9656-E8BD-4EA9-8851-D6E364CB1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F9F477-66E8-44C4-8D0C-61858FB0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6F9D5E-F3B6-44A8-AD33-FA0E5D72E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CA475E-5830-4060-9A77-D1536873AD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7143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4DF168-CAA2-4857-8198-86CA2087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8A90-097A-45D0-9F0A-441FE4C5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B3D37-54E1-401B-A956-6E6C7DF4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06759-9932-4D22-AEA5-B7CFFCB303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764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B2363-730F-408D-8B39-889CC1779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A5CA5-075E-4C7A-9C12-625D58B2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F43A1-E693-4808-B7A0-F573B107C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FD2EE-49FA-4132-A676-849F6F35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5535F-6B20-482A-BC39-B2C225B37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A7724-61FB-44AF-BC16-1A4566564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A3947-57D3-4B00-84ED-DE773812D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8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71A2C-C1E9-4C8C-9E0E-A1B9EE6AF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6C3F2-F671-40FA-9F84-6E07A04AE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C1988-2823-4220-85F2-67C58AD5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9A6CC-6050-4C8F-92B2-25D1C87D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C468F-0643-4E3E-82B0-4CDD5986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C8841-4905-44D5-99ED-3646B7968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9034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C4728-9849-404C-92CD-E6858C2BF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2DA6F6-5832-4969-A568-E08165FA0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662B0-731A-483D-86B3-C000EEA3A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0B8AF6-7A06-44C4-99B8-45D52280D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C634B-5635-44F1-AB0A-9B70E70E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0E1C8-59FF-4FD1-B71C-CF408F028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EB8908-1E97-4628-B4AF-C21B4C48CB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26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EEF4-DEA6-4777-8840-3B715411D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5C64A2-5F1D-4A0B-B30F-8F81B35E3E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EAF01-F59B-4205-96F4-2B764D717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FCB85-8400-45FF-9F0B-D93EC2F5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49E5C-BFEA-4CAF-B7E3-C8C90CF6E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AAC64-BB1C-4856-8017-EA7714C30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4003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B15BA5-422A-4A1D-8ABD-DF0AFE6AB2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E1A7F-6768-4E0B-8B25-6AACE2336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10082-681B-4EC4-9CA3-BB727666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C5CD4-CE48-492C-AE26-20231A055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1F4E4-0ADC-472F-B615-69DA6B27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407FF-67C4-4808-BED7-EE57930FA4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21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5FA3B-CA25-46EE-9B00-2E334284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6C400-373F-411C-9E0C-9C3B989C0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9755D-E78E-41DE-8D4D-704363681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2D3A0-52B9-4421-877F-FD49A2D34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46412-C480-4765-A522-2C4E1F4D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9CCCB-1B8B-436D-9C4D-654B12586A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01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893D-03C7-40B8-AC2C-F7D8F4118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E0770-489A-40BC-82B2-BCD87462C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BC7A56-6E2D-429A-BD00-03D96EFFF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0ADB5-EB92-4E1C-95B0-0021176EB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26B089-AF6F-44FA-934D-2D4F2E14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D41AC-AB45-4EAC-AB97-53720DB79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8D4F9-D688-4AE2-9A8F-CD28B8F405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415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9D792-4197-495B-8930-5A98565B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231CE-B5E4-47F7-8047-84CEC3685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57B8F-1395-4C8A-AED5-C92A42BD4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C4375-D3F2-4993-982F-C3F2AC2DB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EA295A-6BCB-41B5-9266-BFD2BA220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6AE21B-77F8-4D7C-AC3A-08CAD0CF3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7332BD-E7B1-475B-8085-19B97FDD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D1E4F-9396-492A-B2E8-85C29D84C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ED506-3C8B-4200-8BC9-7842135E63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43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AC4B6-70CF-4153-8DBD-DF58F7C8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A00650-8885-4680-B201-47F361683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B6F6D-A881-4A66-9ABC-25ECC139B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819576-78DD-4F4D-B408-D10B9C513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231BA-8183-4FFA-93B6-518DCE24EC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61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73C8A0-14E3-498E-94A5-063F58F25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9AE760-175E-4DA3-A075-E6DEF27D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37683-DF62-401B-BCFE-551B75C11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76477-1C48-4A03-9D79-3667E5527E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13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50959-9BAF-4720-B49D-F738C464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A36D3-78DD-4642-9A09-99B9C3927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61E11-0BD6-4693-87E4-29C2DD137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9732D-9AED-4223-8F89-50D86736B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5C70FA-CF82-4DC2-880E-13C63548C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73F3A-6E64-4B0F-B294-9899C012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0AF7E-66FB-4B4A-B709-D791ADA80F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73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6E7F-9866-4E34-8C5A-FA763A7FD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BF2996-1379-4E97-9F1C-3760DB88D9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487B9-878A-4266-9D5E-44BEF2B54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F9332-7644-4A18-909F-1C62C814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3E3D7-5565-44DC-9E0C-2F8AD38D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37698-D729-458C-AE85-841AF383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0E328-E899-44FE-8D38-2D001BC58D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505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C2A12EA-0FEC-42D3-AC1D-2F5F6AE0628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AC6362D-0732-43F2-B9B8-F36D4EBE3E54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D54D38F-A900-4AB3-87E3-4C4CE477FF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735D82C-B818-40FA-91B7-B7F2569CCB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4A0B68-359F-4B40-8965-429C286DCB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713300F-C01F-476C-A520-B3FAB8823E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AC9D921-9496-499F-B3E9-1A03D1945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6BCAD13-4DE1-4329-B150-D47D1794F77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86E1E13D-1674-4E43-9EDC-71DCAC55DCD5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A4DAE765-4626-472A-A854-0857138B48D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2C36D3D4-85F1-4718-A316-7651447046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33558914-D41A-412B-8558-28365FF9AFB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A2CC41-3EB6-41FF-BF8E-2F977A2C5B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F7B456AC-D9EE-405D-8A86-445D70C9FB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800" dirty="0"/>
              <a:t>The Basis Of Our Judgment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ACC3-22AD-4B3A-8BB8-EB7A4114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700" dirty="0"/>
              <a:t>Bible Teaching On 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C42EE-819A-4AC6-B83B-A5988039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en-US" sz="4000" dirty="0">
                <a:solidFill>
                  <a:schemeClr val="tx2"/>
                </a:solidFill>
              </a:rPr>
              <a:t>In the Beginning of the Bible: - Gen. 4:7</a:t>
            </a:r>
          </a:p>
          <a:p>
            <a:pPr eaLnBrk="0" hangingPunct="0"/>
            <a:r>
              <a:rPr lang="en-US" sz="4000" dirty="0">
                <a:solidFill>
                  <a:schemeClr val="tx2"/>
                </a:solidFill>
              </a:rPr>
              <a:t>Before Abraham: -Job 34:10-11</a:t>
            </a:r>
          </a:p>
          <a:p>
            <a:pPr eaLnBrk="0" hangingPunct="0"/>
            <a:r>
              <a:rPr lang="en-US" sz="4000" dirty="0">
                <a:solidFill>
                  <a:schemeClr val="tx2"/>
                </a:solidFill>
              </a:rPr>
              <a:t>During the Law of Moses - Prov. 24:11-12; Jer. 17:10; 32:19; Ezek. 33:18-20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ACC3-22AD-4B3A-8BB8-EB7A4114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700" dirty="0"/>
              <a:t>Bible Teaching On Judgment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C42EE-819A-4AC6-B83B-A5988039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0" hangingPunct="0"/>
            <a:r>
              <a:rPr lang="en-US" sz="4000" dirty="0">
                <a:solidFill>
                  <a:schemeClr val="tx2"/>
                </a:solidFill>
              </a:rPr>
              <a:t>The Teaching of Jesus - Matt. 7:21-27; Lk. 13:6-9; Jn. 15:8</a:t>
            </a:r>
          </a:p>
          <a:p>
            <a:pPr eaLnBrk="0" hangingPunct="0"/>
            <a:r>
              <a:rPr lang="en-US" sz="4000" dirty="0">
                <a:solidFill>
                  <a:schemeClr val="tx2"/>
                </a:solidFill>
              </a:rPr>
              <a:t>The Teaching of the Apostles - Rom. 2:5-10; 2 Cor. 5:9-10; Gal. 6:7-10; Eph. 5:3-7; Col. 3:23-25; 1 Tim. 5:8; 2 Tim. 4:14; Heb. 2:2-3; 10:26-30; Jas. 1:26; 1 Pet. 1:17; Rev. 2:23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9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66A3EE89-826B-438F-8BC3-4CD3B3C6F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 </a:t>
            </a:r>
            <a:r>
              <a:rPr lang="en-US" sz="4700" b="1" dirty="0">
                <a:solidFill>
                  <a:schemeClr val="tx2"/>
                </a:solidFill>
              </a:rPr>
              <a:t>Conclusion Of The Bible</a:t>
            </a:r>
            <a:endParaRPr lang="en-US" altLang="en-US" sz="4700" dirty="0">
              <a:solidFill>
                <a:schemeClr val="tx2"/>
              </a:solidFill>
            </a:endParaRP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B4CCA3D5-FB0C-4E69-98DE-F27D992319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/>
                </a:solidFill>
              </a:rPr>
              <a:t>Rev. 20:12-13</a:t>
            </a:r>
          </a:p>
          <a:p>
            <a:r>
              <a:rPr lang="en-US" sz="4000" dirty="0">
                <a:solidFill>
                  <a:schemeClr val="tx2"/>
                </a:solidFill>
              </a:rPr>
              <a:t>The Bible still says - Heb. 5:9</a:t>
            </a:r>
          </a:p>
          <a:p>
            <a:r>
              <a:rPr lang="en-US" sz="4000" dirty="0">
                <a:solidFill>
                  <a:schemeClr val="tx2"/>
                </a:solidFill>
              </a:rPr>
              <a:t>Those who teach that all we must do is believe to be saved at the Judgment are deceivers </a:t>
            </a:r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Office Theme">
  <a:themeElements>
    <a:clrScheme name="Office Theme 2">
      <a:dk1>
        <a:srgbClr val="333333"/>
      </a:dk1>
      <a:lt1>
        <a:srgbClr val="FFFFFF"/>
      </a:lt1>
      <a:dk2>
        <a:srgbClr val="0000CC"/>
      </a:dk2>
      <a:lt2>
        <a:srgbClr val="FFFFFF"/>
      </a:lt2>
      <a:accent1>
        <a:srgbClr val="79B8F2"/>
      </a:accent1>
      <a:accent2>
        <a:srgbClr val="CFAAF2"/>
      </a:accent2>
      <a:accent3>
        <a:srgbClr val="AAAAE2"/>
      </a:accent3>
      <a:accent4>
        <a:srgbClr val="DADADA"/>
      </a:accent4>
      <a:accent5>
        <a:srgbClr val="BED8F7"/>
      </a:accent5>
      <a:accent6>
        <a:srgbClr val="BB9ADB"/>
      </a:accent6>
      <a:hlink>
        <a:srgbClr val="BFBFFF"/>
      </a:hlink>
      <a:folHlink>
        <a:srgbClr val="DEC8D8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8787FF"/>
        </a:accent1>
        <a:accent2>
          <a:srgbClr val="A1A1FF"/>
        </a:accent2>
        <a:accent3>
          <a:srgbClr val="AAAAE2"/>
        </a:accent3>
        <a:accent4>
          <a:srgbClr val="DADADA"/>
        </a:accent4>
        <a:accent5>
          <a:srgbClr val="C3C3FF"/>
        </a:accent5>
        <a:accent6>
          <a:srgbClr val="9191E7"/>
        </a:accent6>
        <a:hlink>
          <a:srgbClr val="BABAFF"/>
        </a:hlink>
        <a:folHlink>
          <a:srgbClr val="C9C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E2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BFBFFF"/>
        </a:hlink>
        <a:folHlink>
          <a:srgbClr val="DEC8D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D6D18B"/>
        </a:accent1>
        <a:accent2>
          <a:srgbClr val="B2B2FF"/>
        </a:accent2>
        <a:accent3>
          <a:srgbClr val="AAAAE2"/>
        </a:accent3>
        <a:accent4>
          <a:srgbClr val="DADADA"/>
        </a:accent4>
        <a:accent5>
          <a:srgbClr val="E8E5C4"/>
        </a:accent5>
        <a:accent6>
          <a:srgbClr val="A1A1E7"/>
        </a:accent6>
        <a:hlink>
          <a:srgbClr val="B8CC8F"/>
        </a:hlink>
        <a:folHlink>
          <a:srgbClr val="E6CA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4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D9C282"/>
        </a:accent1>
        <a:accent2>
          <a:srgbClr val="93CC85"/>
        </a:accent2>
        <a:accent3>
          <a:srgbClr val="AAAAE2"/>
        </a:accent3>
        <a:accent4>
          <a:srgbClr val="DADADA"/>
        </a:accent4>
        <a:accent5>
          <a:srgbClr val="E9DDC1"/>
        </a:accent5>
        <a:accent6>
          <a:srgbClr val="85B978"/>
        </a:accent6>
        <a:hlink>
          <a:srgbClr val="DEC8CA"/>
        </a:hlink>
        <a:folHlink>
          <a:srgbClr val="BABA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787FF"/>
        </a:accent1>
        <a:accent2>
          <a:srgbClr val="A1A1FF"/>
        </a:accent2>
        <a:accent3>
          <a:srgbClr val="FFFFFF"/>
        </a:accent3>
        <a:accent4>
          <a:srgbClr val="000000"/>
        </a:accent4>
        <a:accent5>
          <a:srgbClr val="C3C3FF"/>
        </a:accent5>
        <a:accent6>
          <a:srgbClr val="9191E7"/>
        </a:accent6>
        <a:hlink>
          <a:srgbClr val="BABAFF"/>
        </a:hlink>
        <a:folHlink>
          <a:srgbClr val="C9C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BFBFFF"/>
        </a:hlink>
        <a:folHlink>
          <a:srgbClr val="DEC8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6D18B"/>
        </a:accent1>
        <a:accent2>
          <a:srgbClr val="B2B2FF"/>
        </a:accent2>
        <a:accent3>
          <a:srgbClr val="FFFFFF"/>
        </a:accent3>
        <a:accent4>
          <a:srgbClr val="000000"/>
        </a:accent4>
        <a:accent5>
          <a:srgbClr val="E8E5C4"/>
        </a:accent5>
        <a:accent6>
          <a:srgbClr val="A1A1E7"/>
        </a:accent6>
        <a:hlink>
          <a:srgbClr val="B8CC8F"/>
        </a:hlink>
        <a:folHlink>
          <a:srgbClr val="E6C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9C282"/>
        </a:accent1>
        <a:accent2>
          <a:srgbClr val="93CC85"/>
        </a:accent2>
        <a:accent3>
          <a:srgbClr val="FFFFFF"/>
        </a:accent3>
        <a:accent4>
          <a:srgbClr val="000000"/>
        </a:accent4>
        <a:accent5>
          <a:srgbClr val="E9DDC1"/>
        </a:accent5>
        <a:accent6>
          <a:srgbClr val="85B978"/>
        </a:accent6>
        <a:hlink>
          <a:srgbClr val="DEC8CA"/>
        </a:hlink>
        <a:folHlink>
          <a:srgbClr val="BABA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333333"/>
      </a:dk1>
      <a:lt1>
        <a:srgbClr val="FFFFFF"/>
      </a:lt1>
      <a:dk2>
        <a:srgbClr val="0000CC"/>
      </a:dk2>
      <a:lt2>
        <a:srgbClr val="FFFFFF"/>
      </a:lt2>
      <a:accent1>
        <a:srgbClr val="79B8F2"/>
      </a:accent1>
      <a:accent2>
        <a:srgbClr val="CFAAF2"/>
      </a:accent2>
      <a:accent3>
        <a:srgbClr val="AAAAE2"/>
      </a:accent3>
      <a:accent4>
        <a:srgbClr val="DADADA"/>
      </a:accent4>
      <a:accent5>
        <a:srgbClr val="BED8F7"/>
      </a:accent5>
      <a:accent6>
        <a:srgbClr val="BB9ADB"/>
      </a:accent6>
      <a:hlink>
        <a:srgbClr val="BFBFFF"/>
      </a:hlink>
      <a:folHlink>
        <a:srgbClr val="DEC8D8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8787FF"/>
        </a:accent1>
        <a:accent2>
          <a:srgbClr val="A1A1FF"/>
        </a:accent2>
        <a:accent3>
          <a:srgbClr val="AAAAE2"/>
        </a:accent3>
        <a:accent4>
          <a:srgbClr val="DADADA"/>
        </a:accent4>
        <a:accent5>
          <a:srgbClr val="C3C3FF"/>
        </a:accent5>
        <a:accent6>
          <a:srgbClr val="9191E7"/>
        </a:accent6>
        <a:hlink>
          <a:srgbClr val="BABAFF"/>
        </a:hlink>
        <a:folHlink>
          <a:srgbClr val="C9C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79B8F2"/>
        </a:accent1>
        <a:accent2>
          <a:srgbClr val="CFAAF2"/>
        </a:accent2>
        <a:accent3>
          <a:srgbClr val="AAAAE2"/>
        </a:accent3>
        <a:accent4>
          <a:srgbClr val="DADADA"/>
        </a:accent4>
        <a:accent5>
          <a:srgbClr val="BED8F7"/>
        </a:accent5>
        <a:accent6>
          <a:srgbClr val="BB9ADB"/>
        </a:accent6>
        <a:hlink>
          <a:srgbClr val="BFBFFF"/>
        </a:hlink>
        <a:folHlink>
          <a:srgbClr val="DEC8D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D6D18B"/>
        </a:accent1>
        <a:accent2>
          <a:srgbClr val="B2B2FF"/>
        </a:accent2>
        <a:accent3>
          <a:srgbClr val="AAAAE2"/>
        </a:accent3>
        <a:accent4>
          <a:srgbClr val="DADADA"/>
        </a:accent4>
        <a:accent5>
          <a:srgbClr val="E8E5C4"/>
        </a:accent5>
        <a:accent6>
          <a:srgbClr val="A1A1E7"/>
        </a:accent6>
        <a:hlink>
          <a:srgbClr val="B8CC8F"/>
        </a:hlink>
        <a:folHlink>
          <a:srgbClr val="E6CA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333333"/>
        </a:dk1>
        <a:lt1>
          <a:srgbClr val="FFFFFF"/>
        </a:lt1>
        <a:dk2>
          <a:srgbClr val="0000CC"/>
        </a:dk2>
        <a:lt2>
          <a:srgbClr val="FFFFFF"/>
        </a:lt2>
        <a:accent1>
          <a:srgbClr val="D9C282"/>
        </a:accent1>
        <a:accent2>
          <a:srgbClr val="93CC85"/>
        </a:accent2>
        <a:accent3>
          <a:srgbClr val="AAAAE2"/>
        </a:accent3>
        <a:accent4>
          <a:srgbClr val="DADADA"/>
        </a:accent4>
        <a:accent5>
          <a:srgbClr val="E9DDC1"/>
        </a:accent5>
        <a:accent6>
          <a:srgbClr val="85B978"/>
        </a:accent6>
        <a:hlink>
          <a:srgbClr val="DEC8CA"/>
        </a:hlink>
        <a:folHlink>
          <a:srgbClr val="BABA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787FF"/>
        </a:accent1>
        <a:accent2>
          <a:srgbClr val="A1A1FF"/>
        </a:accent2>
        <a:accent3>
          <a:srgbClr val="FFFFFF"/>
        </a:accent3>
        <a:accent4>
          <a:srgbClr val="000000"/>
        </a:accent4>
        <a:accent5>
          <a:srgbClr val="C3C3FF"/>
        </a:accent5>
        <a:accent6>
          <a:srgbClr val="9191E7"/>
        </a:accent6>
        <a:hlink>
          <a:srgbClr val="BABAFF"/>
        </a:hlink>
        <a:folHlink>
          <a:srgbClr val="C9C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9B8F2"/>
        </a:accent1>
        <a:accent2>
          <a:srgbClr val="CFAAF2"/>
        </a:accent2>
        <a:accent3>
          <a:srgbClr val="FFFFFF"/>
        </a:accent3>
        <a:accent4>
          <a:srgbClr val="000000"/>
        </a:accent4>
        <a:accent5>
          <a:srgbClr val="BED8F7"/>
        </a:accent5>
        <a:accent6>
          <a:srgbClr val="BB9ADB"/>
        </a:accent6>
        <a:hlink>
          <a:srgbClr val="BFBFFF"/>
        </a:hlink>
        <a:folHlink>
          <a:srgbClr val="DEC8D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6D18B"/>
        </a:accent1>
        <a:accent2>
          <a:srgbClr val="B2B2FF"/>
        </a:accent2>
        <a:accent3>
          <a:srgbClr val="FFFFFF"/>
        </a:accent3>
        <a:accent4>
          <a:srgbClr val="000000"/>
        </a:accent4>
        <a:accent5>
          <a:srgbClr val="E8E5C4"/>
        </a:accent5>
        <a:accent6>
          <a:srgbClr val="A1A1E7"/>
        </a:accent6>
        <a:hlink>
          <a:srgbClr val="B8CC8F"/>
        </a:hlink>
        <a:folHlink>
          <a:srgbClr val="E6C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9C282"/>
        </a:accent1>
        <a:accent2>
          <a:srgbClr val="93CC85"/>
        </a:accent2>
        <a:accent3>
          <a:srgbClr val="FFFFFF"/>
        </a:accent3>
        <a:accent4>
          <a:srgbClr val="000000"/>
        </a:accent4>
        <a:accent5>
          <a:srgbClr val="E9DDC1"/>
        </a:accent5>
        <a:accent6>
          <a:srgbClr val="85B978"/>
        </a:accent6>
        <a:hlink>
          <a:srgbClr val="DEC8CA"/>
        </a:hlink>
        <a:folHlink>
          <a:srgbClr val="BABA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legal_0202_slide</Template>
  <TotalTime>18</TotalTime>
  <Words>154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Office Theme</vt:lpstr>
      <vt:lpstr>1_Default Design</vt:lpstr>
      <vt:lpstr>The Basis Of Our Judgment</vt:lpstr>
      <vt:lpstr>Bible Teaching On Judgment</vt:lpstr>
      <vt:lpstr>Bible Teaching On Judgment</vt:lpstr>
      <vt:lpstr> Conclusion Of The Bible</vt:lpstr>
    </vt:vector>
  </TitlesOfParts>
  <Company>Indezine.com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Basis Of Our Judgment</dc:title>
  <dc:creator>Jack Critchfield</dc:creator>
  <cp:lastModifiedBy>Jack Critchfield</cp:lastModifiedBy>
  <cp:revision>2</cp:revision>
  <dcterms:created xsi:type="dcterms:W3CDTF">2020-01-11T04:24:45Z</dcterms:created>
  <dcterms:modified xsi:type="dcterms:W3CDTF">2020-01-12T00:37:17Z</dcterms:modified>
</cp:coreProperties>
</file>